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89" r:id="rId5"/>
    <p:sldId id="288" r:id="rId6"/>
    <p:sldId id="257" r:id="rId7"/>
    <p:sldId id="284" r:id="rId8"/>
    <p:sldId id="285" r:id="rId9"/>
    <p:sldId id="286" r:id="rId10"/>
    <p:sldId id="28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298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216174-40BF-CC02-DDCD-7E7CFDD783E2}" v="839" dt="2024-10-23T11:55:58.157"/>
    <p1510:client id="{974E6F91-E2D6-A5A9-0503-7C418C37DD63}" v="8" dt="2024-10-23T08:11:11.319"/>
    <p1510:client id="{F97A843A-0CA9-0239-F277-6CF1B4DC8476}" v="840" dt="2024-10-23T08:52:27.34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30"/>
    <p:restoredTop sz="94630"/>
  </p:normalViewPr>
  <p:slideViewPr>
    <p:cSldViewPr snapToGrid="0" snapToObjects="1">
      <p:cViewPr>
        <p:scale>
          <a:sx n="100" d="100"/>
          <a:sy n="100" d="100"/>
        </p:scale>
        <p:origin x="-130" y="-494"/>
      </p:cViewPr>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chie Thomas 752535" userId="S::752535@newcollege.ac.uk::69352bce-e45c-46cd-95e3-15b45a0a1a03" providerId="AD" clId="Web-{DC8D9E8D-42F8-58B6-C10B-FA84724872B3}"/>
    <pc:docChg chg="modSld">
      <pc:chgData name="Archie Thomas 752535" userId="S::752535@newcollege.ac.uk::69352bce-e45c-46cd-95e3-15b45a0a1a03" providerId="AD" clId="Web-{DC8D9E8D-42F8-58B6-C10B-FA84724872B3}" dt="2024-10-16T12:00:11.724" v="268" actId="20577"/>
      <pc:docMkLst>
        <pc:docMk/>
      </pc:docMkLst>
      <pc:sldChg chg="modSp">
        <pc:chgData name="Archie Thomas 752535" userId="S::752535@newcollege.ac.uk::69352bce-e45c-46cd-95e3-15b45a0a1a03" providerId="AD" clId="Web-{DC8D9E8D-42F8-58B6-C10B-FA84724872B3}" dt="2024-10-16T09:56:49.398" v="22" actId="20577"/>
        <pc:sldMkLst>
          <pc:docMk/>
          <pc:sldMk cId="1682943101" sldId="283"/>
        </pc:sldMkLst>
        <pc:spChg chg="mod">
          <ac:chgData name="Archie Thomas 752535" userId="S::752535@newcollege.ac.uk::69352bce-e45c-46cd-95e3-15b45a0a1a03" providerId="AD" clId="Web-{DC8D9E8D-42F8-58B6-C10B-FA84724872B3}" dt="2024-10-16T09:56:49.398" v="22" actId="20577"/>
          <ac:spMkLst>
            <pc:docMk/>
            <pc:sldMk cId="1682943101" sldId="283"/>
            <ac:spMk id="20" creationId="{B069F010-04B4-4EB7-8DFA-29084F8AA156}"/>
          </ac:spMkLst>
        </pc:spChg>
        <pc:spChg chg="mod">
          <ac:chgData name="Archie Thomas 752535" userId="S::752535@newcollege.ac.uk::69352bce-e45c-46cd-95e3-15b45a0a1a03" providerId="AD" clId="Web-{DC8D9E8D-42F8-58B6-C10B-FA84724872B3}" dt="2024-10-16T09:56:19.677" v="11" actId="20577"/>
          <ac:spMkLst>
            <pc:docMk/>
            <pc:sldMk cId="1682943101" sldId="283"/>
            <ac:spMk id="29" creationId="{FE3864CD-34AE-44AD-9AE5-19255E643332}"/>
          </ac:spMkLst>
        </pc:spChg>
      </pc:sldChg>
      <pc:sldChg chg="modSp">
        <pc:chgData name="Archie Thomas 752535" userId="S::752535@newcollege.ac.uk::69352bce-e45c-46cd-95e3-15b45a0a1a03" providerId="AD" clId="Web-{DC8D9E8D-42F8-58B6-C10B-FA84724872B3}" dt="2024-10-16T12:00:11.724" v="268" actId="20577"/>
        <pc:sldMkLst>
          <pc:docMk/>
          <pc:sldMk cId="238066840" sldId="284"/>
        </pc:sldMkLst>
        <pc:spChg chg="mod">
          <ac:chgData name="Archie Thomas 752535" userId="S::752535@newcollege.ac.uk::69352bce-e45c-46cd-95e3-15b45a0a1a03" providerId="AD" clId="Web-{DC8D9E8D-42F8-58B6-C10B-FA84724872B3}" dt="2024-10-16T12:00:11.724" v="268" actId="20577"/>
          <ac:spMkLst>
            <pc:docMk/>
            <pc:sldMk cId="238066840" sldId="284"/>
            <ac:spMk id="5" creationId="{447F0509-8471-EA48-7275-773567C8A9A4}"/>
          </ac:spMkLst>
        </pc:spChg>
      </pc:sldChg>
    </pc:docChg>
  </pc:docChgLst>
  <pc:docChgLst>
    <pc:chgData name="Archie Thomas 752535" userId="S::752535@newcollege.ac.uk::69352bce-e45c-46cd-95e3-15b45a0a1a03" providerId="AD" clId="Web-{F97A843A-0CA9-0239-F277-6CF1B4DC8476}"/>
    <pc:docChg chg="modSld">
      <pc:chgData name="Archie Thomas 752535" userId="S::752535@newcollege.ac.uk::69352bce-e45c-46cd-95e3-15b45a0a1a03" providerId="AD" clId="Web-{F97A843A-0CA9-0239-F277-6CF1B4DC8476}" dt="2024-10-23T08:52:27.340" v="850" actId="20577"/>
      <pc:docMkLst>
        <pc:docMk/>
      </pc:docMkLst>
      <pc:sldChg chg="modSp">
        <pc:chgData name="Archie Thomas 752535" userId="S::752535@newcollege.ac.uk::69352bce-e45c-46cd-95e3-15b45a0a1a03" providerId="AD" clId="Web-{F97A843A-0CA9-0239-F277-6CF1B4DC8476}" dt="2024-10-23T08:16:43.578" v="196" actId="20577"/>
        <pc:sldMkLst>
          <pc:docMk/>
          <pc:sldMk cId="238066840" sldId="284"/>
        </pc:sldMkLst>
        <pc:spChg chg="mod">
          <ac:chgData name="Archie Thomas 752535" userId="S::752535@newcollege.ac.uk::69352bce-e45c-46cd-95e3-15b45a0a1a03" providerId="AD" clId="Web-{F97A843A-0CA9-0239-F277-6CF1B4DC8476}" dt="2024-10-23T08:16:43.578" v="196" actId="20577"/>
          <ac:spMkLst>
            <pc:docMk/>
            <pc:sldMk cId="238066840" sldId="284"/>
            <ac:spMk id="5" creationId="{447F0509-8471-EA48-7275-773567C8A9A4}"/>
          </ac:spMkLst>
        </pc:spChg>
      </pc:sldChg>
      <pc:sldChg chg="addSp delSp modSp">
        <pc:chgData name="Archie Thomas 752535" userId="S::752535@newcollege.ac.uk::69352bce-e45c-46cd-95e3-15b45a0a1a03" providerId="AD" clId="Web-{F97A843A-0CA9-0239-F277-6CF1B4DC8476}" dt="2024-10-23T08:38:48.625" v="394" actId="14100"/>
        <pc:sldMkLst>
          <pc:docMk/>
          <pc:sldMk cId="3396196407" sldId="285"/>
        </pc:sldMkLst>
        <pc:spChg chg="mod">
          <ac:chgData name="Archie Thomas 752535" userId="S::752535@newcollege.ac.uk::69352bce-e45c-46cd-95e3-15b45a0a1a03" providerId="AD" clId="Web-{F97A843A-0CA9-0239-F277-6CF1B4DC8476}" dt="2024-10-23T08:30:23.480" v="366" actId="20577"/>
          <ac:spMkLst>
            <pc:docMk/>
            <pc:sldMk cId="3396196407" sldId="285"/>
            <ac:spMk id="5" creationId="{3CE88522-CC07-62BF-ACE6-DD5CCA960179}"/>
          </ac:spMkLst>
        </pc:spChg>
        <pc:spChg chg="add del mod">
          <ac:chgData name="Archie Thomas 752535" userId="S::752535@newcollege.ac.uk::69352bce-e45c-46cd-95e3-15b45a0a1a03" providerId="AD" clId="Web-{F97A843A-0CA9-0239-F277-6CF1B4DC8476}" dt="2024-10-23T08:35:56.363" v="368"/>
          <ac:spMkLst>
            <pc:docMk/>
            <pc:sldMk cId="3396196407" sldId="285"/>
            <ac:spMk id="8" creationId="{F30F2218-0517-5148-7383-D4DD984FFDEC}"/>
          </ac:spMkLst>
        </pc:spChg>
        <pc:picChg chg="del">
          <ac:chgData name="Archie Thomas 752535" userId="S::752535@newcollege.ac.uk::69352bce-e45c-46cd-95e3-15b45a0a1a03" providerId="AD" clId="Web-{F97A843A-0CA9-0239-F277-6CF1B4DC8476}" dt="2024-10-23T08:30:25.105" v="367"/>
          <ac:picMkLst>
            <pc:docMk/>
            <pc:sldMk cId="3396196407" sldId="285"/>
            <ac:picMk id="7" creationId="{558C1A6B-0559-6011-A8F8-44C16FD7950D}"/>
          </ac:picMkLst>
        </pc:picChg>
        <pc:picChg chg="add mod ord modCrop">
          <ac:chgData name="Archie Thomas 752535" userId="S::752535@newcollege.ac.uk::69352bce-e45c-46cd-95e3-15b45a0a1a03" providerId="AD" clId="Web-{F97A843A-0CA9-0239-F277-6CF1B4DC8476}" dt="2024-10-23T08:38:48.625" v="394" actId="14100"/>
          <ac:picMkLst>
            <pc:docMk/>
            <pc:sldMk cId="3396196407" sldId="285"/>
            <ac:picMk id="9" creationId="{AED14A22-DD46-81F1-A7A1-0112F30665CA}"/>
          </ac:picMkLst>
        </pc:picChg>
        <pc:picChg chg="add mod modCrop">
          <ac:chgData name="Archie Thomas 752535" userId="S::752535@newcollege.ac.uk::69352bce-e45c-46cd-95e3-15b45a0a1a03" providerId="AD" clId="Web-{F97A843A-0CA9-0239-F277-6CF1B4DC8476}" dt="2024-10-23T08:38:18.029" v="390" actId="14100"/>
          <ac:picMkLst>
            <pc:docMk/>
            <pc:sldMk cId="3396196407" sldId="285"/>
            <ac:picMk id="10" creationId="{306610E1-E915-E6EC-74D4-E367FDE709A7}"/>
          </ac:picMkLst>
        </pc:picChg>
        <pc:picChg chg="add mod modCrop">
          <ac:chgData name="Archie Thomas 752535" userId="S::752535@newcollege.ac.uk::69352bce-e45c-46cd-95e3-15b45a0a1a03" providerId="AD" clId="Web-{F97A843A-0CA9-0239-F277-6CF1B4DC8476}" dt="2024-10-23T08:38:12.435" v="389" actId="14100"/>
          <ac:picMkLst>
            <pc:docMk/>
            <pc:sldMk cId="3396196407" sldId="285"/>
            <ac:picMk id="11" creationId="{0A43FA05-C4F3-E465-2EEA-6202EAF62137}"/>
          </ac:picMkLst>
        </pc:picChg>
      </pc:sldChg>
      <pc:sldChg chg="modSp">
        <pc:chgData name="Archie Thomas 752535" userId="S::752535@newcollege.ac.uk::69352bce-e45c-46cd-95e3-15b45a0a1a03" providerId="AD" clId="Web-{F97A843A-0CA9-0239-F277-6CF1B4DC8476}" dt="2024-10-23T08:44:57.714" v="628" actId="20577"/>
        <pc:sldMkLst>
          <pc:docMk/>
          <pc:sldMk cId="401399979" sldId="286"/>
        </pc:sldMkLst>
        <pc:spChg chg="mod">
          <ac:chgData name="Archie Thomas 752535" userId="S::752535@newcollege.ac.uk::69352bce-e45c-46cd-95e3-15b45a0a1a03" providerId="AD" clId="Web-{F97A843A-0CA9-0239-F277-6CF1B4DC8476}" dt="2024-10-23T08:44:57.714" v="628" actId="20577"/>
          <ac:spMkLst>
            <pc:docMk/>
            <pc:sldMk cId="401399979" sldId="286"/>
            <ac:spMk id="5" creationId="{74C81171-CAC0-9663-E356-C46B2B83B01D}"/>
          </ac:spMkLst>
        </pc:spChg>
      </pc:sldChg>
      <pc:sldChg chg="modSp">
        <pc:chgData name="Archie Thomas 752535" userId="S::752535@newcollege.ac.uk::69352bce-e45c-46cd-95e3-15b45a0a1a03" providerId="AD" clId="Web-{F97A843A-0CA9-0239-F277-6CF1B4DC8476}" dt="2024-10-23T08:45:47.436" v="655" actId="20577"/>
        <pc:sldMkLst>
          <pc:docMk/>
          <pc:sldMk cId="307016186" sldId="287"/>
        </pc:sldMkLst>
        <pc:spChg chg="mod">
          <ac:chgData name="Archie Thomas 752535" userId="S::752535@newcollege.ac.uk::69352bce-e45c-46cd-95e3-15b45a0a1a03" providerId="AD" clId="Web-{F97A843A-0CA9-0239-F277-6CF1B4DC8476}" dt="2024-10-23T08:45:47.436" v="655" actId="20577"/>
          <ac:spMkLst>
            <pc:docMk/>
            <pc:sldMk cId="307016186" sldId="287"/>
            <ac:spMk id="5" creationId="{92C81C47-32F6-9EF6-4B55-CFA66DC8D6FF}"/>
          </ac:spMkLst>
        </pc:spChg>
      </pc:sldChg>
      <pc:sldChg chg="modSp">
        <pc:chgData name="Archie Thomas 752535" userId="S::752535@newcollege.ac.uk::69352bce-e45c-46cd-95e3-15b45a0a1a03" providerId="AD" clId="Web-{F97A843A-0CA9-0239-F277-6CF1B4DC8476}" dt="2024-10-23T08:52:27.340" v="850" actId="20577"/>
        <pc:sldMkLst>
          <pc:docMk/>
          <pc:sldMk cId="456312598" sldId="288"/>
        </pc:sldMkLst>
        <pc:spChg chg="mod">
          <ac:chgData name="Archie Thomas 752535" userId="S::752535@newcollege.ac.uk::69352bce-e45c-46cd-95e3-15b45a0a1a03" providerId="AD" clId="Web-{F97A843A-0CA9-0239-F277-6CF1B4DC8476}" dt="2024-10-23T08:52:27.340" v="850" actId="20577"/>
          <ac:spMkLst>
            <pc:docMk/>
            <pc:sldMk cId="456312598" sldId="288"/>
            <ac:spMk id="5" creationId="{A0B773AC-EEF2-8068-86DC-9C0F7781C37C}"/>
          </ac:spMkLst>
        </pc:spChg>
      </pc:sldChg>
    </pc:docChg>
  </pc:docChgLst>
  <pc:docChgLst>
    <pc:chgData name="Archie Thomas 752535" userId="S::752535@newcollege.ac.uk::69352bce-e45c-46cd-95e3-15b45a0a1a03" providerId="AD" clId="Web-{974E6F91-E2D6-A5A9-0503-7C418C37DD63}"/>
    <pc:docChg chg="modSld">
      <pc:chgData name="Archie Thomas 752535" userId="S::752535@newcollege.ac.uk::69352bce-e45c-46cd-95e3-15b45a0a1a03" providerId="AD" clId="Web-{974E6F91-E2D6-A5A9-0503-7C418C37DD63}" dt="2024-10-23T08:11:11.319" v="9" actId="20577"/>
      <pc:docMkLst>
        <pc:docMk/>
      </pc:docMkLst>
      <pc:sldChg chg="modSp">
        <pc:chgData name="Archie Thomas 752535" userId="S::752535@newcollege.ac.uk::69352bce-e45c-46cd-95e3-15b45a0a1a03" providerId="AD" clId="Web-{974E6F91-E2D6-A5A9-0503-7C418C37DD63}" dt="2024-10-23T08:11:11.319" v="9" actId="20577"/>
        <pc:sldMkLst>
          <pc:docMk/>
          <pc:sldMk cId="238066840" sldId="284"/>
        </pc:sldMkLst>
        <pc:spChg chg="mod">
          <ac:chgData name="Archie Thomas 752535" userId="S::752535@newcollege.ac.uk::69352bce-e45c-46cd-95e3-15b45a0a1a03" providerId="AD" clId="Web-{974E6F91-E2D6-A5A9-0503-7C418C37DD63}" dt="2024-10-23T08:11:11.319" v="9" actId="20577"/>
          <ac:spMkLst>
            <pc:docMk/>
            <pc:sldMk cId="238066840" sldId="284"/>
            <ac:spMk id="5" creationId="{447F0509-8471-EA48-7275-773567C8A9A4}"/>
          </ac:spMkLst>
        </pc:spChg>
      </pc:sldChg>
    </pc:docChg>
  </pc:docChgLst>
  <pc:docChgLst>
    <pc:chgData name="Archie Thomas 752535" userId="S::752535@newcollege.ac.uk::69352bce-e45c-46cd-95e3-15b45a0a1a03" providerId="AD" clId="Web-{92216174-40BF-CC02-DDCD-7E7CFDD783E2}"/>
    <pc:docChg chg="addSld delSld modSld sldOrd">
      <pc:chgData name="Archie Thomas 752535" userId="S::752535@newcollege.ac.uk::69352bce-e45c-46cd-95e3-15b45a0a1a03" providerId="AD" clId="Web-{92216174-40BF-CC02-DDCD-7E7CFDD783E2}" dt="2024-10-23T11:55:55.235" v="800"/>
      <pc:docMkLst>
        <pc:docMk/>
      </pc:docMkLst>
      <pc:sldChg chg="addSp delSp modSp">
        <pc:chgData name="Archie Thomas 752535" userId="S::752535@newcollege.ac.uk::69352bce-e45c-46cd-95e3-15b45a0a1a03" providerId="AD" clId="Web-{92216174-40BF-CC02-DDCD-7E7CFDD783E2}" dt="2024-10-23T10:55:07.190" v="685" actId="20577"/>
        <pc:sldMkLst>
          <pc:docMk/>
          <pc:sldMk cId="1325608595" sldId="257"/>
        </pc:sldMkLst>
        <pc:spChg chg="mod">
          <ac:chgData name="Archie Thomas 752535" userId="S::752535@newcollege.ac.uk::69352bce-e45c-46cd-95e3-15b45a0a1a03" providerId="AD" clId="Web-{92216174-40BF-CC02-DDCD-7E7CFDD783E2}" dt="2024-10-23T10:55:07.190" v="685" actId="20577"/>
          <ac:spMkLst>
            <pc:docMk/>
            <pc:sldMk cId="1325608595" sldId="257"/>
            <ac:spMk id="4" creationId="{872D2E5E-05EC-CF4C-B208-882424BB7801}"/>
          </ac:spMkLst>
        </pc:spChg>
        <pc:spChg chg="del mod">
          <ac:chgData name="Archie Thomas 752535" userId="S::752535@newcollege.ac.uk::69352bce-e45c-46cd-95e3-15b45a0a1a03" providerId="AD" clId="Web-{92216174-40BF-CC02-DDCD-7E7CFDD783E2}" dt="2024-10-23T10:24:32.940" v="459"/>
          <ac:spMkLst>
            <pc:docMk/>
            <pc:sldMk cId="1325608595" sldId="257"/>
            <ac:spMk id="5" creationId="{411114EC-0AAC-C646-B6C4-ED27B2830A3C}"/>
          </ac:spMkLst>
        </pc:spChg>
        <pc:spChg chg="add del mod">
          <ac:chgData name="Archie Thomas 752535" userId="S::752535@newcollege.ac.uk::69352bce-e45c-46cd-95e3-15b45a0a1a03" providerId="AD" clId="Web-{92216174-40BF-CC02-DDCD-7E7CFDD783E2}" dt="2024-10-23T10:24:50.643" v="461"/>
          <ac:spMkLst>
            <pc:docMk/>
            <pc:sldMk cId="1325608595" sldId="257"/>
            <ac:spMk id="6" creationId="{7BE82F95-23BB-B4E7-49B2-C830495D1D72}"/>
          </ac:spMkLst>
        </pc:spChg>
        <pc:spChg chg="mod">
          <ac:chgData name="Archie Thomas 752535" userId="S::752535@newcollege.ac.uk::69352bce-e45c-46cd-95e3-15b45a0a1a03" providerId="AD" clId="Web-{92216174-40BF-CC02-DDCD-7E7CFDD783E2}" dt="2024-10-23T10:54:52.533" v="679" actId="20577"/>
          <ac:spMkLst>
            <pc:docMk/>
            <pc:sldMk cId="1325608595" sldId="257"/>
            <ac:spMk id="8" creationId="{1D26EC8C-E0A5-6E4F-BF89-42419A5F72BA}"/>
          </ac:spMkLst>
        </pc:spChg>
        <pc:picChg chg="del">
          <ac:chgData name="Archie Thomas 752535" userId="S::752535@newcollege.ac.uk::69352bce-e45c-46cd-95e3-15b45a0a1a03" providerId="AD" clId="Web-{92216174-40BF-CC02-DDCD-7E7CFDD783E2}" dt="2024-10-23T10:24:33.830" v="460"/>
          <ac:picMkLst>
            <pc:docMk/>
            <pc:sldMk cId="1325608595" sldId="257"/>
            <ac:picMk id="9" creationId="{231850BC-B29B-B144-B995-C7A9206729DC}"/>
          </ac:picMkLst>
        </pc:picChg>
        <pc:picChg chg="add mod ord">
          <ac:chgData name="Archie Thomas 752535" userId="S::752535@newcollege.ac.uk::69352bce-e45c-46cd-95e3-15b45a0a1a03" providerId="AD" clId="Web-{92216174-40BF-CC02-DDCD-7E7CFDD783E2}" dt="2024-10-23T10:26:50.756" v="490" actId="1076"/>
          <ac:picMkLst>
            <pc:docMk/>
            <pc:sldMk cId="1325608595" sldId="257"/>
            <ac:picMk id="10" creationId="{9D383CB1-D5EC-0AD4-992A-D0E383DC4BA7}"/>
          </ac:picMkLst>
        </pc:picChg>
        <pc:picChg chg="add mod">
          <ac:chgData name="Archie Thomas 752535" userId="S::752535@newcollege.ac.uk::69352bce-e45c-46cd-95e3-15b45a0a1a03" providerId="AD" clId="Web-{92216174-40BF-CC02-DDCD-7E7CFDD783E2}" dt="2024-10-23T10:26:53.709" v="491" actId="1076"/>
          <ac:picMkLst>
            <pc:docMk/>
            <pc:sldMk cId="1325608595" sldId="257"/>
            <ac:picMk id="11" creationId="{382A182A-CD81-8B63-76EE-F14BC0CAD747}"/>
          </ac:picMkLst>
        </pc:picChg>
        <pc:picChg chg="add mod modCrop">
          <ac:chgData name="Archie Thomas 752535" userId="S::752535@newcollege.ac.uk::69352bce-e45c-46cd-95e3-15b45a0a1a03" providerId="AD" clId="Web-{92216174-40BF-CC02-DDCD-7E7CFDD783E2}" dt="2024-10-23T10:26:59.850" v="493" actId="1076"/>
          <ac:picMkLst>
            <pc:docMk/>
            <pc:sldMk cId="1325608595" sldId="257"/>
            <ac:picMk id="12" creationId="{BD85388D-2CCF-91B6-4B8D-3076D98C932E}"/>
          </ac:picMkLst>
        </pc:picChg>
        <pc:picChg chg="add mod">
          <ac:chgData name="Archie Thomas 752535" userId="S::752535@newcollege.ac.uk::69352bce-e45c-46cd-95e3-15b45a0a1a03" providerId="AD" clId="Web-{92216174-40BF-CC02-DDCD-7E7CFDD783E2}" dt="2024-10-23T10:28:05.570" v="507" actId="1076"/>
          <ac:picMkLst>
            <pc:docMk/>
            <pc:sldMk cId="1325608595" sldId="257"/>
            <ac:picMk id="13" creationId="{FD529169-86B1-B9CE-9FB6-22FAAAD2292F}"/>
          </ac:picMkLst>
        </pc:picChg>
      </pc:sldChg>
      <pc:sldChg chg="addSp delSp modSp del mod setBg">
        <pc:chgData name="Archie Thomas 752535" userId="S::752535@newcollege.ac.uk::69352bce-e45c-46cd-95e3-15b45a0a1a03" providerId="AD" clId="Web-{92216174-40BF-CC02-DDCD-7E7CFDD783E2}" dt="2024-10-23T11:39:44.621" v="798"/>
        <pc:sldMkLst>
          <pc:docMk/>
          <pc:sldMk cId="1682943101" sldId="283"/>
        </pc:sldMkLst>
        <pc:spChg chg="add del mod">
          <ac:chgData name="Archie Thomas 752535" userId="S::752535@newcollege.ac.uk::69352bce-e45c-46cd-95e3-15b45a0a1a03" providerId="AD" clId="Web-{92216174-40BF-CC02-DDCD-7E7CFDD783E2}" dt="2024-10-23T10:59:24.510" v="687"/>
          <ac:spMkLst>
            <pc:docMk/>
            <pc:sldMk cId="1682943101" sldId="283"/>
            <ac:spMk id="3" creationId="{8E197AAB-134C-F52D-9370-D57C2898FA1D}"/>
          </ac:spMkLst>
        </pc:spChg>
        <pc:spChg chg="add del mod">
          <ac:chgData name="Archie Thomas 752535" userId="S::752535@newcollege.ac.uk::69352bce-e45c-46cd-95e3-15b45a0a1a03" providerId="AD" clId="Web-{92216174-40BF-CC02-DDCD-7E7CFDD783E2}" dt="2024-10-23T11:00:02.527" v="693"/>
          <ac:spMkLst>
            <pc:docMk/>
            <pc:sldMk cId="1682943101" sldId="283"/>
            <ac:spMk id="7" creationId="{E5B8786A-91A6-9916-304D-0B7A6D4F4C54}"/>
          </ac:spMkLst>
        </pc:spChg>
        <pc:spChg chg="add del mod">
          <ac:chgData name="Archie Thomas 752535" userId="S::752535@newcollege.ac.uk::69352bce-e45c-46cd-95e3-15b45a0a1a03" providerId="AD" clId="Web-{92216174-40BF-CC02-DDCD-7E7CFDD783E2}" dt="2024-10-23T11:32:57.674" v="713"/>
          <ac:spMkLst>
            <pc:docMk/>
            <pc:sldMk cId="1682943101" sldId="283"/>
            <ac:spMk id="10" creationId="{D455E511-A792-2F26-E43D-88798C5BB2ED}"/>
          </ac:spMkLst>
        </pc:spChg>
        <pc:spChg chg="mod ord">
          <ac:chgData name="Archie Thomas 752535" userId="S::752535@newcollege.ac.uk::69352bce-e45c-46cd-95e3-15b45a0a1a03" providerId="AD" clId="Web-{92216174-40BF-CC02-DDCD-7E7CFDD783E2}" dt="2024-10-23T11:39:18.011" v="790" actId="20577"/>
          <ac:spMkLst>
            <pc:docMk/>
            <pc:sldMk cId="1682943101" sldId="283"/>
            <ac:spMk id="20" creationId="{B069F010-04B4-4EB7-8DFA-29084F8AA156}"/>
          </ac:spMkLst>
        </pc:spChg>
        <pc:spChg chg="del mod ord">
          <ac:chgData name="Archie Thomas 752535" userId="S::752535@newcollege.ac.uk::69352bce-e45c-46cd-95e3-15b45a0a1a03" providerId="AD" clId="Web-{92216174-40BF-CC02-DDCD-7E7CFDD783E2}" dt="2024-10-23T11:34:37.442" v="737"/>
          <ac:spMkLst>
            <pc:docMk/>
            <pc:sldMk cId="1682943101" sldId="283"/>
            <ac:spMk id="29" creationId="{FE3864CD-34AE-44AD-9AE5-19255E643332}"/>
          </ac:spMkLst>
        </pc:spChg>
        <pc:picChg chg="add del mod ord modCrop">
          <ac:chgData name="Archie Thomas 752535" userId="S::752535@newcollege.ac.uk::69352bce-e45c-46cd-95e3-15b45a0a1a03" providerId="AD" clId="Web-{92216174-40BF-CC02-DDCD-7E7CFDD783E2}" dt="2024-10-23T11:33:47.019" v="723"/>
          <ac:picMkLst>
            <pc:docMk/>
            <pc:sldMk cId="1682943101" sldId="283"/>
            <ac:picMk id="2" creationId="{0D97FEE4-40B4-6A7A-FECA-C1F9525B990C}"/>
          </ac:picMkLst>
        </pc:picChg>
        <pc:picChg chg="add mod ord">
          <ac:chgData name="Archie Thomas 752535" userId="S::752535@newcollege.ac.uk::69352bce-e45c-46cd-95e3-15b45a0a1a03" providerId="AD" clId="Web-{92216174-40BF-CC02-DDCD-7E7CFDD783E2}" dt="2024-10-23T11:34:24.973" v="734" actId="1076"/>
          <ac:picMkLst>
            <pc:docMk/>
            <pc:sldMk cId="1682943101" sldId="283"/>
            <ac:picMk id="3" creationId="{1D2CE901-E6FB-4611-992D-E0173CB51C3D}"/>
          </ac:picMkLst>
        </pc:picChg>
        <pc:picChg chg="add del mod ord modCrop">
          <ac:chgData name="Archie Thomas 752535" userId="S::752535@newcollege.ac.uk::69352bce-e45c-46cd-95e3-15b45a0a1a03" providerId="AD" clId="Web-{92216174-40BF-CC02-DDCD-7E7CFDD783E2}" dt="2024-10-23T11:00:00.495" v="692"/>
          <ac:picMkLst>
            <pc:docMk/>
            <pc:sldMk cId="1682943101" sldId="283"/>
            <ac:picMk id="4" creationId="{C61C9DC8-482A-3B44-4282-F901EBC62934}"/>
          </ac:picMkLst>
        </pc:picChg>
        <pc:picChg chg="del">
          <ac:chgData name="Archie Thomas 752535" userId="S::752535@newcollege.ac.uk::69352bce-e45c-46cd-95e3-15b45a0a1a03" providerId="AD" clId="Web-{92216174-40BF-CC02-DDCD-7E7CFDD783E2}" dt="2024-10-23T10:59:23.119" v="686"/>
          <ac:picMkLst>
            <pc:docMk/>
            <pc:sldMk cId="1682943101" sldId="283"/>
            <ac:picMk id="5" creationId="{FC7BF861-A2E4-494A-9D38-58474C648302}"/>
          </ac:picMkLst>
        </pc:picChg>
        <pc:picChg chg="add del mod ord modCrop">
          <ac:chgData name="Archie Thomas 752535" userId="S::752535@newcollege.ac.uk::69352bce-e45c-46cd-95e3-15b45a0a1a03" providerId="AD" clId="Web-{92216174-40BF-CC02-DDCD-7E7CFDD783E2}" dt="2024-10-23T11:01:40.139" v="708"/>
          <ac:picMkLst>
            <pc:docMk/>
            <pc:sldMk cId="1682943101" sldId="283"/>
            <ac:picMk id="8" creationId="{4849710E-AE14-E03D-1392-E841FCB9F50D}"/>
          </ac:picMkLst>
        </pc:picChg>
        <pc:picChg chg="add del mod ord">
          <ac:chgData name="Archie Thomas 752535" userId="S::752535@newcollege.ac.uk::69352bce-e45c-46cd-95e3-15b45a0a1a03" providerId="AD" clId="Web-{92216174-40BF-CC02-DDCD-7E7CFDD783E2}" dt="2024-10-23T11:04:27.441" v="712"/>
          <ac:picMkLst>
            <pc:docMk/>
            <pc:sldMk cId="1682943101" sldId="283"/>
            <ac:picMk id="11" creationId="{A6703D55-A6DE-E902-E04D-2A980092E633}"/>
          </ac:picMkLst>
        </pc:picChg>
      </pc:sldChg>
      <pc:sldChg chg="modSp">
        <pc:chgData name="Archie Thomas 752535" userId="S::752535@newcollege.ac.uk::69352bce-e45c-46cd-95e3-15b45a0a1a03" providerId="AD" clId="Web-{92216174-40BF-CC02-DDCD-7E7CFDD783E2}" dt="2024-10-23T09:26:31.897" v="442" actId="20577"/>
        <pc:sldMkLst>
          <pc:docMk/>
          <pc:sldMk cId="3396196407" sldId="285"/>
        </pc:sldMkLst>
        <pc:spChg chg="mod">
          <ac:chgData name="Archie Thomas 752535" userId="S::752535@newcollege.ac.uk::69352bce-e45c-46cd-95e3-15b45a0a1a03" providerId="AD" clId="Web-{92216174-40BF-CC02-DDCD-7E7CFDD783E2}" dt="2024-10-23T09:26:31.897" v="442" actId="20577"/>
          <ac:spMkLst>
            <pc:docMk/>
            <pc:sldMk cId="3396196407" sldId="285"/>
            <ac:spMk id="3" creationId="{62F55877-7718-95DC-5D0E-C939C944CA8F}"/>
          </ac:spMkLst>
        </pc:spChg>
      </pc:sldChg>
      <pc:sldChg chg="addSp delSp modSp">
        <pc:chgData name="Archie Thomas 752535" userId="S::752535@newcollege.ac.uk::69352bce-e45c-46cd-95e3-15b45a0a1a03" providerId="AD" clId="Web-{92216174-40BF-CC02-DDCD-7E7CFDD783E2}" dt="2024-10-23T09:59:22.001" v="456" actId="14100"/>
        <pc:sldMkLst>
          <pc:docMk/>
          <pc:sldMk cId="401399979" sldId="286"/>
        </pc:sldMkLst>
        <pc:spChg chg="add del mod">
          <ac:chgData name="Archie Thomas 752535" userId="S::752535@newcollege.ac.uk::69352bce-e45c-46cd-95e3-15b45a0a1a03" providerId="AD" clId="Web-{92216174-40BF-CC02-DDCD-7E7CFDD783E2}" dt="2024-10-23T09:58:46.047" v="451"/>
          <ac:spMkLst>
            <pc:docMk/>
            <pc:sldMk cId="401399979" sldId="286"/>
            <ac:spMk id="8" creationId="{AD0063A0-CC57-3389-98A9-0BADD9847C26}"/>
          </ac:spMkLst>
        </pc:spChg>
        <pc:picChg chg="add mod ord">
          <ac:chgData name="Archie Thomas 752535" userId="S::752535@newcollege.ac.uk::69352bce-e45c-46cd-95e3-15b45a0a1a03" providerId="AD" clId="Web-{92216174-40BF-CC02-DDCD-7E7CFDD783E2}" dt="2024-10-23T09:59:22.001" v="456" actId="14100"/>
          <ac:picMkLst>
            <pc:docMk/>
            <pc:sldMk cId="401399979" sldId="286"/>
            <ac:picMk id="2" creationId="{9E108D6E-7E48-3FEE-1A54-509FDFE68C98}"/>
          </ac:picMkLst>
        </pc:picChg>
        <pc:picChg chg="del">
          <ac:chgData name="Archie Thomas 752535" userId="S::752535@newcollege.ac.uk::69352bce-e45c-46cd-95e3-15b45a0a1a03" providerId="AD" clId="Web-{92216174-40BF-CC02-DDCD-7E7CFDD783E2}" dt="2024-10-23T09:27:03.070" v="450"/>
          <ac:picMkLst>
            <pc:docMk/>
            <pc:sldMk cId="401399979" sldId="286"/>
            <ac:picMk id="7" creationId="{1076C540-BE6A-7595-8E0D-04EB95F30E40}"/>
          </ac:picMkLst>
        </pc:picChg>
      </pc:sldChg>
      <pc:sldChg chg="addSp delSp modSp">
        <pc:chgData name="Archie Thomas 752535" userId="S::752535@newcollege.ac.uk::69352bce-e45c-46cd-95e3-15b45a0a1a03" providerId="AD" clId="Web-{92216174-40BF-CC02-DDCD-7E7CFDD783E2}" dt="2024-10-23T09:26:56.508" v="449" actId="20577"/>
        <pc:sldMkLst>
          <pc:docMk/>
          <pc:sldMk cId="307016186" sldId="287"/>
        </pc:sldMkLst>
        <pc:spChg chg="mod">
          <ac:chgData name="Archie Thomas 752535" userId="S::752535@newcollege.ac.uk::69352bce-e45c-46cd-95e3-15b45a0a1a03" providerId="AD" clId="Web-{92216174-40BF-CC02-DDCD-7E7CFDD783E2}" dt="2024-10-23T09:26:56.508" v="449" actId="20577"/>
          <ac:spMkLst>
            <pc:docMk/>
            <pc:sldMk cId="307016186" sldId="287"/>
            <ac:spMk id="3" creationId="{EA8EFC60-74D2-C15B-8949-7DA4013EA347}"/>
          </ac:spMkLst>
        </pc:spChg>
        <pc:spChg chg="mod">
          <ac:chgData name="Archie Thomas 752535" userId="S::752535@newcollege.ac.uk::69352bce-e45c-46cd-95e3-15b45a0a1a03" providerId="AD" clId="Web-{92216174-40BF-CC02-DDCD-7E7CFDD783E2}" dt="2024-10-23T09:25:33.661" v="433" actId="20577"/>
          <ac:spMkLst>
            <pc:docMk/>
            <pc:sldMk cId="307016186" sldId="287"/>
            <ac:spMk id="5" creationId="{92C81C47-32F6-9EF6-4B55-CFA66DC8D6FF}"/>
          </ac:spMkLst>
        </pc:spChg>
        <pc:spChg chg="add del mod">
          <ac:chgData name="Archie Thomas 752535" userId="S::752535@newcollege.ac.uk::69352bce-e45c-46cd-95e3-15b45a0a1a03" providerId="AD" clId="Web-{92216174-40BF-CC02-DDCD-7E7CFDD783E2}" dt="2024-10-23T09:11:28.450" v="1"/>
          <ac:spMkLst>
            <pc:docMk/>
            <pc:sldMk cId="307016186" sldId="287"/>
            <ac:spMk id="8" creationId="{F2865AC5-2C00-6AF5-1A5C-D24507744196}"/>
          </ac:spMkLst>
        </pc:spChg>
        <pc:picChg chg="del">
          <ac:chgData name="Archie Thomas 752535" userId="S::752535@newcollege.ac.uk::69352bce-e45c-46cd-95e3-15b45a0a1a03" providerId="AD" clId="Web-{92216174-40BF-CC02-DDCD-7E7CFDD783E2}" dt="2024-10-23T09:10:49.730" v="0"/>
          <ac:picMkLst>
            <pc:docMk/>
            <pc:sldMk cId="307016186" sldId="287"/>
            <ac:picMk id="7" creationId="{A8FD07CA-6B69-4313-5ABA-1EF5EECA1BED}"/>
          </ac:picMkLst>
        </pc:picChg>
        <pc:picChg chg="add mod ord">
          <ac:chgData name="Archie Thomas 752535" userId="S::752535@newcollege.ac.uk::69352bce-e45c-46cd-95e3-15b45a0a1a03" providerId="AD" clId="Web-{92216174-40BF-CC02-DDCD-7E7CFDD783E2}" dt="2024-10-23T09:11:28.450" v="1"/>
          <ac:picMkLst>
            <pc:docMk/>
            <pc:sldMk cId="307016186" sldId="287"/>
            <ac:picMk id="9" creationId="{7B8ACD65-E185-5FA9-A09F-B042D8AD1970}"/>
          </ac:picMkLst>
        </pc:picChg>
      </pc:sldChg>
      <pc:sldChg chg="addSp delSp modSp">
        <pc:chgData name="Archie Thomas 752535" userId="S::752535@newcollege.ac.uk::69352bce-e45c-46cd-95e3-15b45a0a1a03" providerId="AD" clId="Web-{92216174-40BF-CC02-DDCD-7E7CFDD783E2}" dt="2024-10-23T11:55:55.235" v="800"/>
        <pc:sldMkLst>
          <pc:docMk/>
          <pc:sldMk cId="456312598" sldId="288"/>
        </pc:sldMkLst>
        <pc:spChg chg="mod">
          <ac:chgData name="Archie Thomas 752535" userId="S::752535@newcollege.ac.uk::69352bce-e45c-46cd-95e3-15b45a0a1a03" providerId="AD" clId="Web-{92216174-40BF-CC02-DDCD-7E7CFDD783E2}" dt="2024-10-23T10:55:01.737" v="681" actId="20577"/>
          <ac:spMkLst>
            <pc:docMk/>
            <pc:sldMk cId="456312598" sldId="288"/>
            <ac:spMk id="3" creationId="{E8CDF8F1-223E-1DC7-6156-33AD600B0AA8}"/>
          </ac:spMkLst>
        </pc:spChg>
        <pc:spChg chg="add del mod">
          <ac:chgData name="Archie Thomas 752535" userId="S::752535@newcollege.ac.uk::69352bce-e45c-46cd-95e3-15b45a0a1a03" providerId="AD" clId="Web-{92216174-40BF-CC02-DDCD-7E7CFDD783E2}" dt="2024-10-23T11:55:55.235" v="800"/>
          <ac:spMkLst>
            <pc:docMk/>
            <pc:sldMk cId="456312598" sldId="288"/>
            <ac:spMk id="8" creationId="{A2F9C2AB-BC08-0D8C-B84F-042C0DFDB5BE}"/>
          </ac:spMkLst>
        </pc:spChg>
        <pc:picChg chg="add mod ord">
          <ac:chgData name="Archie Thomas 752535" userId="S::752535@newcollege.ac.uk::69352bce-e45c-46cd-95e3-15b45a0a1a03" providerId="AD" clId="Web-{92216174-40BF-CC02-DDCD-7E7CFDD783E2}" dt="2024-10-23T11:55:55.235" v="800"/>
          <ac:picMkLst>
            <pc:docMk/>
            <pc:sldMk cId="456312598" sldId="288"/>
            <ac:picMk id="2" creationId="{F09B6C4F-AEC7-BFCD-9543-4CC64CA3F291}"/>
          </ac:picMkLst>
        </pc:picChg>
        <pc:picChg chg="del">
          <ac:chgData name="Archie Thomas 752535" userId="S::752535@newcollege.ac.uk::69352bce-e45c-46cd-95e3-15b45a0a1a03" providerId="AD" clId="Web-{92216174-40BF-CC02-DDCD-7E7CFDD783E2}" dt="2024-10-23T11:40:07.825" v="799"/>
          <ac:picMkLst>
            <pc:docMk/>
            <pc:sldMk cId="456312598" sldId="288"/>
            <ac:picMk id="7" creationId="{EF65207F-0DCF-99D8-596C-D589439AAAC0}"/>
          </ac:picMkLst>
        </pc:picChg>
      </pc:sldChg>
      <pc:sldChg chg="addSp delSp modSp new mod ord setBg">
        <pc:chgData name="Archie Thomas 752535" userId="S::752535@newcollege.ac.uk::69352bce-e45c-46cd-95e3-15b45a0a1a03" providerId="AD" clId="Web-{92216174-40BF-CC02-DDCD-7E7CFDD783E2}" dt="2024-10-23T11:39:44.074" v="797"/>
        <pc:sldMkLst>
          <pc:docMk/>
          <pc:sldMk cId="3645122678" sldId="289"/>
        </pc:sldMkLst>
        <pc:spChg chg="del">
          <ac:chgData name="Archie Thomas 752535" userId="S::752535@newcollege.ac.uk::69352bce-e45c-46cd-95e3-15b45a0a1a03" providerId="AD" clId="Web-{92216174-40BF-CC02-DDCD-7E7CFDD783E2}" dt="2024-10-23T11:35:17.099" v="739"/>
          <ac:spMkLst>
            <pc:docMk/>
            <pc:sldMk cId="3645122678" sldId="289"/>
            <ac:spMk id="2" creationId="{ABD6BD59-B4CC-2561-29BB-CA0903A6C480}"/>
          </ac:spMkLst>
        </pc:spChg>
        <pc:spChg chg="del">
          <ac:chgData name="Archie Thomas 752535" userId="S::752535@newcollege.ac.uk::69352bce-e45c-46cd-95e3-15b45a0a1a03" providerId="AD" clId="Web-{92216174-40BF-CC02-DDCD-7E7CFDD783E2}" dt="2024-10-23T11:35:24.880" v="741"/>
          <ac:spMkLst>
            <pc:docMk/>
            <pc:sldMk cId="3645122678" sldId="289"/>
            <ac:spMk id="3" creationId="{7C432F35-8D9B-F918-DB0D-B7D3A5E79CF1}"/>
          </ac:spMkLst>
        </pc:spChg>
        <pc:spChg chg="del">
          <ac:chgData name="Archie Thomas 752535" userId="S::752535@newcollege.ac.uk::69352bce-e45c-46cd-95e3-15b45a0a1a03" providerId="AD" clId="Web-{92216174-40BF-CC02-DDCD-7E7CFDD783E2}" dt="2024-10-23T11:35:19.802" v="740"/>
          <ac:spMkLst>
            <pc:docMk/>
            <pc:sldMk cId="3645122678" sldId="289"/>
            <ac:spMk id="4" creationId="{8A3CF135-9C89-F2CC-1E2C-C5B4A90092AF}"/>
          </ac:spMkLst>
        </pc:spChg>
        <pc:spChg chg="del mod">
          <ac:chgData name="Archie Thomas 752535" userId="S::752535@newcollege.ac.uk::69352bce-e45c-46cd-95e3-15b45a0a1a03" providerId="AD" clId="Web-{92216174-40BF-CC02-DDCD-7E7CFDD783E2}" dt="2024-10-23T11:39:44.074" v="797"/>
          <ac:spMkLst>
            <pc:docMk/>
            <pc:sldMk cId="3645122678" sldId="289"/>
            <ac:spMk id="6" creationId="{4175936B-6273-5408-740A-BE224E682A40}"/>
          </ac:spMkLst>
        </pc:spChg>
        <pc:spChg chg="add mod">
          <ac:chgData name="Archie Thomas 752535" userId="S::752535@newcollege.ac.uk::69352bce-e45c-46cd-95e3-15b45a0a1a03" providerId="AD" clId="Web-{92216174-40BF-CC02-DDCD-7E7CFDD783E2}" dt="2024-10-23T11:36:49.101" v="759"/>
          <ac:spMkLst>
            <pc:docMk/>
            <pc:sldMk cId="3645122678" sldId="289"/>
            <ac:spMk id="9" creationId="{5EC6D11B-C178-681D-92A7-0DE06FCA1BD4}"/>
          </ac:spMkLst>
        </pc:spChg>
        <pc:spChg chg="add del">
          <ac:chgData name="Archie Thomas 752535" userId="S::752535@newcollege.ac.uk::69352bce-e45c-46cd-95e3-15b45a0a1a03" providerId="AD" clId="Web-{92216174-40BF-CC02-DDCD-7E7CFDD783E2}" dt="2024-10-23T11:37:20.290" v="762"/>
          <ac:spMkLst>
            <pc:docMk/>
            <pc:sldMk cId="3645122678" sldId="289"/>
            <ac:spMk id="10" creationId="{876E4892-D11E-ADA5-F439-5A182E0473EA}"/>
          </ac:spMkLst>
        </pc:spChg>
        <pc:spChg chg="add mod">
          <ac:chgData name="Archie Thomas 752535" userId="S::752535@newcollege.ac.uk::69352bce-e45c-46cd-95e3-15b45a0a1a03" providerId="AD" clId="Web-{92216174-40BF-CC02-DDCD-7E7CFDD783E2}" dt="2024-10-23T11:39:03.870" v="789" actId="14100"/>
          <ac:spMkLst>
            <pc:docMk/>
            <pc:sldMk cId="3645122678" sldId="289"/>
            <ac:spMk id="11" creationId="{FD1346BB-117E-CFE2-7319-6E7E6632DC98}"/>
          </ac:spMkLst>
        </pc:spChg>
        <pc:spChg chg="add mod">
          <ac:chgData name="Archie Thomas 752535" userId="S::752535@newcollege.ac.uk::69352bce-e45c-46cd-95e3-15b45a0a1a03" providerId="AD" clId="Web-{92216174-40BF-CC02-DDCD-7E7CFDD783E2}" dt="2024-10-23T11:39:32.761" v="794" actId="1076"/>
          <ac:spMkLst>
            <pc:docMk/>
            <pc:sldMk cId="3645122678" sldId="289"/>
            <ac:spMk id="12" creationId="{4A940F8F-64CD-6AF0-34CD-2CE33FD0C7C9}"/>
          </ac:spMkLst>
        </pc:spChg>
        <pc:picChg chg="add del mod modCrop">
          <ac:chgData name="Archie Thomas 752535" userId="S::752535@newcollege.ac.uk::69352bce-e45c-46cd-95e3-15b45a0a1a03" providerId="AD" clId="Web-{92216174-40BF-CC02-DDCD-7E7CFDD783E2}" dt="2024-10-23T11:36:16.772" v="749"/>
          <ac:picMkLst>
            <pc:docMk/>
            <pc:sldMk cId="3645122678" sldId="289"/>
            <ac:picMk id="7" creationId="{4596DD93-52A6-1969-0145-26D826A9138B}"/>
          </ac:picMkLst>
        </pc:picChg>
        <pc:picChg chg="add mod ord">
          <ac:chgData name="Archie Thomas 752535" userId="S::752535@newcollege.ac.uk::69352bce-e45c-46cd-95e3-15b45a0a1a03" providerId="AD" clId="Web-{92216174-40BF-CC02-DDCD-7E7CFDD783E2}" dt="2024-10-23T11:36:59.352" v="760"/>
          <ac:picMkLst>
            <pc:docMk/>
            <pc:sldMk cId="3645122678" sldId="289"/>
            <ac:picMk id="8" creationId="{571B2E7A-4F43-9EB0-67C3-28C0012C6B48}"/>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87AF9F8-4FF1-9842-821B-2704B54B78F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a:extLst>
              <a:ext uri="{FF2B5EF4-FFF2-40B4-BE49-F238E27FC236}">
                <a16:creationId xmlns:a16="http://schemas.microsoft.com/office/drawing/2014/main" id="{29BBCED2-E6C4-B34C-9C27-57B37E73216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BE07259-CEC8-134D-98BD-E889CF5925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174BFF1-401E-E140-9517-519C2735B994}" type="slidenum">
              <a:rPr lang="en-US" smtClean="0"/>
              <a:t>‹#›</a:t>
            </a:fld>
            <a:endParaRPr lang="en-US" dirty="0"/>
          </a:p>
        </p:txBody>
      </p:sp>
    </p:spTree>
    <p:extLst>
      <p:ext uri="{BB962C8B-B14F-4D97-AF65-F5344CB8AC3E}">
        <p14:creationId xmlns:p14="http://schemas.microsoft.com/office/powerpoint/2010/main" val="78067836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024A77-B79C-B745-A9E1-1D6D51ED6B5E}" type="datetimeFigureOut">
              <a:rPr lang="en-US" smtClean="0"/>
              <a:t>10/23/2024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B22E3E-6DFE-0042-8B0C-4D2D9BD74D5E}" type="slidenum">
              <a:rPr lang="en-US" smtClean="0"/>
              <a:t>‹#›</a:t>
            </a:fld>
            <a:endParaRPr lang="en-US" dirty="0"/>
          </a:p>
        </p:txBody>
      </p:sp>
    </p:spTree>
    <p:extLst>
      <p:ext uri="{BB962C8B-B14F-4D97-AF65-F5344CB8AC3E}">
        <p14:creationId xmlns:p14="http://schemas.microsoft.com/office/powerpoint/2010/main" val="1269853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E9985B93-457D-2645-8006-56655BA16ECE}"/>
              </a:ext>
            </a:extLst>
          </p:cNvPr>
          <p:cNvSpPr>
            <a:spLocks noGrp="1"/>
          </p:cNvSpPr>
          <p:nvPr>
            <p:ph type="pic" sz="quarter" idx="11"/>
          </p:nvPr>
        </p:nvSpPr>
        <p:spPr>
          <a:xfrm>
            <a:off x="0" y="0"/>
            <a:ext cx="12192000" cy="6858000"/>
          </a:xfrm>
        </p:spPr>
        <p:txBody>
          <a:bodyPr/>
          <a:lstStyle>
            <a:lvl1pPr>
              <a:defRPr>
                <a:latin typeface="+mn-lt"/>
              </a:defRPr>
            </a:lvl1pPr>
          </a:lstStyle>
          <a:p>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492918" y="5270086"/>
            <a:ext cx="8117840" cy="1062134"/>
          </a:xfrm>
          <a:effectLst>
            <a:outerShdw blurRad="152422" dist="77657" sx="110000" sy="110000" algn="ctr" rotWithShape="0">
              <a:schemeClr val="tx1">
                <a:alpha val="93000"/>
              </a:schemeClr>
            </a:outerShdw>
          </a:effectLst>
        </p:spPr>
        <p:txBody>
          <a:bodyPr anchor="ctr" anchorCtr="0">
            <a:noAutofit/>
          </a:bodyPr>
          <a:lstStyle>
            <a:lvl1pPr marL="0" indent="0" algn="l">
              <a:buNone/>
              <a:defRPr sz="2000" cap="all" spc="0" baseline="0">
                <a:solidFill>
                  <a:schemeClr val="bg1"/>
                </a:solidFill>
                <a:effectLst>
                  <a:outerShdw blurRad="228600" dist="77470" dir="16200000" sx="103000" sy="103000" algn="ctr" rotWithShape="0">
                    <a:schemeClr val="tx1">
                      <a:alpha val="93000"/>
                    </a:schemeClr>
                  </a:outerShdw>
                </a:effectLst>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6" name="Rectangle 5">
            <a:extLst>
              <a:ext uri="{FF2B5EF4-FFF2-40B4-BE49-F238E27FC236}">
                <a16:creationId xmlns:a16="http://schemas.microsoft.com/office/drawing/2014/main" id="{C71EE8A4-7ECF-7343-B9B1-32EB434C36FF}"/>
              </a:ext>
            </a:extLst>
          </p:cNvPr>
          <p:cNvSpPr/>
          <p:nvPr userDrawn="1"/>
        </p:nvSpPr>
        <p:spPr>
          <a:xfrm>
            <a:off x="0" y="3438706"/>
            <a:ext cx="9204267" cy="170992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0" y="3438706"/>
            <a:ext cx="9204267" cy="1709927"/>
          </a:xfrm>
          <a:solidFill>
            <a:schemeClr val="accent1"/>
          </a:solidFill>
          <a:effectLst/>
        </p:spPr>
        <p:txBody>
          <a:bodyPr lIns="1554480" tIns="182880" anchor="ctr" anchorCtr="0">
            <a:noAutofit/>
          </a:bodyPr>
          <a:lstStyle>
            <a:lvl1pPr algn="l">
              <a:defRPr sz="7200">
                <a:solidFill>
                  <a:schemeClr val="bg2">
                    <a:lumMod val="75000"/>
                  </a:schemeClr>
                </a:solidFill>
                <a:effectLst/>
                <a:latin typeface="+mj-lt"/>
              </a:defRPr>
            </a:lvl1pPr>
          </a:lstStyle>
          <a:p>
            <a:r>
              <a:rPr lang="en-US" dirty="0"/>
              <a:t>Click to edit Master</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B5B6DAF-5F12-744F-89C2-5FD45A8839C2}"/>
              </a:ext>
            </a:extLst>
          </p:cNvPr>
          <p:cNvSpPr/>
          <p:nvPr userDrawn="1"/>
        </p:nvSpPr>
        <p:spPr>
          <a:xfrm>
            <a:off x="0" y="0"/>
            <a:ext cx="12192000" cy="1728778"/>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492917" y="365125"/>
            <a:ext cx="11221755" cy="1143645"/>
          </a:xfrm>
        </p:spPr>
        <p:txBody>
          <a:bodyPr>
            <a:normAutofit/>
          </a:bodyPr>
          <a:lstStyle>
            <a:lvl1pPr>
              <a:defRPr sz="5400">
                <a:solidFill>
                  <a:schemeClr val="bg2">
                    <a:lumMod val="75000"/>
                  </a:schemeClr>
                </a:solidFill>
                <a:latin typeface="+mj-lt"/>
              </a:defRPr>
            </a:lvl1pPr>
          </a:lstStyle>
          <a:p>
            <a:r>
              <a:rPr lang="en-US"/>
              <a:t>Click to edit Master title style</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492917" y="2480478"/>
            <a:ext cx="5261925" cy="3734339"/>
          </a:xfrm>
        </p:spPr>
        <p:txBody>
          <a:bodyPr>
            <a:normAutofit/>
          </a:bodyPr>
          <a:lstStyle>
            <a:lvl1pPr marL="0" indent="0">
              <a:lnSpc>
                <a:spcPct val="100000"/>
              </a:lnSpc>
              <a:buNone/>
              <a:defRPr sz="1600" b="1">
                <a:solidFill>
                  <a:schemeClr val="bg2">
                    <a:lumMod val="75000"/>
                  </a:schemeClr>
                </a:solidFill>
                <a:latin typeface="+mn-lt"/>
              </a:defRPr>
            </a:lvl1pPr>
            <a:lvl2pPr marL="0" indent="0">
              <a:lnSpc>
                <a:spcPct val="100000"/>
              </a:lnSpc>
              <a:spcBef>
                <a:spcPts val="1000"/>
              </a:spcBef>
              <a:buNone/>
              <a:defRPr sz="1600">
                <a:solidFill>
                  <a:schemeClr val="bg2">
                    <a:lumMod val="75000"/>
                  </a:schemeClr>
                </a:solidFill>
                <a:latin typeface="+mn-lt"/>
              </a:defRPr>
            </a:lvl2pPr>
            <a:lvl3pPr marL="914400" indent="0">
              <a:lnSpc>
                <a:spcPct val="100000"/>
              </a:lnSpc>
              <a:buNone/>
              <a:defRPr sz="1600">
                <a:solidFill>
                  <a:schemeClr val="bg2">
                    <a:lumMod val="75000"/>
                  </a:schemeClr>
                </a:solidFill>
                <a:latin typeface="+mn-lt"/>
              </a:defRPr>
            </a:lvl3pPr>
            <a:lvl4pPr marL="1371600" indent="0">
              <a:lnSpc>
                <a:spcPct val="100000"/>
              </a:lnSpc>
              <a:buNone/>
              <a:defRPr sz="1600">
                <a:solidFill>
                  <a:schemeClr val="bg2">
                    <a:lumMod val="75000"/>
                  </a:schemeClr>
                </a:solidFill>
                <a:latin typeface="+mn-lt"/>
              </a:defRPr>
            </a:lvl4pPr>
            <a:lvl5pPr marL="1828800" indent="0">
              <a:lnSpc>
                <a:spcPct val="100000"/>
              </a:lnSpc>
              <a:buNone/>
              <a:defRPr sz="1600">
                <a:solidFill>
                  <a:schemeClr val="bg2">
                    <a:lumMod val="75000"/>
                  </a:schemeClr>
                </a:solidFill>
                <a:latin typeface="+mn-lt"/>
              </a:defRPr>
            </a:lvl5pPr>
          </a:lstStyle>
          <a:p>
            <a:pPr lvl="0"/>
            <a:r>
              <a:rPr lang="en-US" dirty="0"/>
              <a:t>Click to edit Master text styles</a:t>
            </a:r>
          </a:p>
          <a:p>
            <a:pPr lvl="1"/>
            <a:r>
              <a:rPr lang="en-US" dirty="0"/>
              <a:t>Second level</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488236" y="2480478"/>
            <a:ext cx="5226436" cy="3734339"/>
          </a:xfrm>
        </p:spPr>
        <p:txBody>
          <a:bodyPr>
            <a:normAutofit/>
          </a:bodyPr>
          <a:lstStyle>
            <a:lvl1pPr marL="0" indent="0">
              <a:lnSpc>
                <a:spcPct val="100000"/>
              </a:lnSpc>
              <a:buNone/>
              <a:defRPr sz="1600" b="1">
                <a:solidFill>
                  <a:schemeClr val="bg2">
                    <a:lumMod val="75000"/>
                  </a:schemeClr>
                </a:solidFill>
                <a:latin typeface="+mn-lt"/>
              </a:defRPr>
            </a:lvl1pPr>
            <a:lvl2pPr marL="0" indent="0">
              <a:lnSpc>
                <a:spcPct val="100000"/>
              </a:lnSpc>
              <a:spcBef>
                <a:spcPts val="1000"/>
              </a:spcBef>
              <a:buNone/>
              <a:defRPr sz="1600">
                <a:solidFill>
                  <a:schemeClr val="bg2">
                    <a:lumMod val="75000"/>
                  </a:schemeClr>
                </a:solidFill>
                <a:latin typeface="+mn-lt"/>
              </a:defRPr>
            </a:lvl2pPr>
            <a:lvl3pPr marL="914400" indent="0">
              <a:lnSpc>
                <a:spcPct val="100000"/>
              </a:lnSpc>
              <a:buNone/>
              <a:defRPr sz="1600">
                <a:solidFill>
                  <a:schemeClr val="bg2">
                    <a:lumMod val="75000"/>
                  </a:schemeClr>
                </a:solidFill>
                <a:latin typeface="+mn-lt"/>
              </a:defRPr>
            </a:lvl3pPr>
            <a:lvl4pPr marL="1371600" indent="0">
              <a:lnSpc>
                <a:spcPct val="100000"/>
              </a:lnSpc>
              <a:buNone/>
              <a:defRPr sz="1600">
                <a:solidFill>
                  <a:schemeClr val="bg2">
                    <a:lumMod val="75000"/>
                  </a:schemeClr>
                </a:solidFill>
                <a:latin typeface="+mn-lt"/>
              </a:defRPr>
            </a:lvl4pPr>
            <a:lvl5pPr marL="1828800" indent="0">
              <a:lnSpc>
                <a:spcPct val="100000"/>
              </a:lnSpc>
              <a:buNone/>
              <a:defRPr sz="1600">
                <a:solidFill>
                  <a:schemeClr val="bg2">
                    <a:lumMod val="75000"/>
                  </a:schemeClr>
                </a:solidFill>
                <a:latin typeface="+mn-lt"/>
              </a:defRPr>
            </a:lvl5pPr>
          </a:lstStyle>
          <a:p>
            <a:pPr lvl="0"/>
            <a:r>
              <a:rPr lang="en-US" dirty="0"/>
              <a:t>Click to edit Master text styles</a:t>
            </a:r>
          </a:p>
          <a:p>
            <a:pPr lvl="1"/>
            <a:r>
              <a:rPr lang="en-US" dirty="0"/>
              <a:t>Second level</a:t>
            </a:r>
          </a:p>
        </p:txBody>
      </p:sp>
      <p:sp>
        <p:nvSpPr>
          <p:cNvPr id="19" name="Text Placeholder 4">
            <a:extLst>
              <a:ext uri="{FF2B5EF4-FFF2-40B4-BE49-F238E27FC236}">
                <a16:creationId xmlns:a16="http://schemas.microsoft.com/office/drawing/2014/main" id="{5036696B-9460-2E42-B876-F540422F8642}"/>
              </a:ext>
            </a:extLst>
          </p:cNvPr>
          <p:cNvSpPr>
            <a:spLocks noGrp="1"/>
          </p:cNvSpPr>
          <p:nvPr>
            <p:ph type="body" sz="quarter" idx="16" hasCustomPrompt="1"/>
          </p:nvPr>
        </p:nvSpPr>
        <p:spPr>
          <a:xfrm>
            <a:off x="3634283" y="2528976"/>
            <a:ext cx="4876800" cy="3689350"/>
          </a:xfrm>
        </p:spPr>
        <p:txBody>
          <a:bodyPr>
            <a:noAutofit/>
          </a:bodyPr>
          <a:lstStyle>
            <a:lvl1pPr marL="0" indent="0">
              <a:buNone/>
              <a:defRPr sz="41300">
                <a:solidFill>
                  <a:schemeClr val="bg2">
                    <a:lumMod val="20000"/>
                    <a:lumOff val="80000"/>
                    <a:alpha val="25000"/>
                  </a:schemeClr>
                </a:solidFill>
                <a:latin typeface="+mj-lt"/>
              </a:defRPr>
            </a:lvl1pPr>
            <a:lvl2pPr marL="457200" indent="0">
              <a:buNone/>
              <a:defRPr>
                <a:latin typeface="Elephant Pro" pitchFamily="2" charset="0"/>
              </a:defRPr>
            </a:lvl2pPr>
            <a:lvl3pPr marL="914400" indent="0">
              <a:buNone/>
              <a:defRPr>
                <a:latin typeface="Elephant Pro" pitchFamily="2" charset="0"/>
              </a:defRPr>
            </a:lvl3pPr>
            <a:lvl4pPr marL="1371600" indent="0">
              <a:buNone/>
              <a:defRPr>
                <a:latin typeface="Elephant Pro" pitchFamily="2" charset="0"/>
              </a:defRPr>
            </a:lvl4pPr>
            <a:lvl5pPr marL="1828800" indent="0">
              <a:buNone/>
              <a:defRPr>
                <a:latin typeface="Elephant Pro" pitchFamily="2" charset="0"/>
              </a:defRPr>
            </a:lvl5pPr>
          </a:lstStyle>
          <a:p>
            <a:pPr lvl="0"/>
            <a:r>
              <a:rPr lang="en-US" dirty="0"/>
              <a:t>&amp;</a:t>
            </a:r>
          </a:p>
        </p:txBody>
      </p:sp>
      <p:sp>
        <p:nvSpPr>
          <p:cNvPr id="20" name="Footer Placeholder 2">
            <a:extLst>
              <a:ext uri="{FF2B5EF4-FFF2-40B4-BE49-F238E27FC236}">
                <a16:creationId xmlns:a16="http://schemas.microsoft.com/office/drawing/2014/main" id="{6A47723F-795C-4F48-B3BB-B86F87A668BA}"/>
              </a:ext>
            </a:extLst>
          </p:cNvPr>
          <p:cNvSpPr>
            <a:spLocks noGrp="1"/>
          </p:cNvSpPr>
          <p:nvPr>
            <p:ph type="ftr" sz="quarter" idx="21"/>
          </p:nvPr>
        </p:nvSpPr>
        <p:spPr>
          <a:xfrm>
            <a:off x="4038600" y="6356350"/>
            <a:ext cx="4114800" cy="365125"/>
          </a:xfrm>
        </p:spPr>
        <p:txBody>
          <a:bodyPr/>
          <a:lstStyle>
            <a:lvl1pPr algn="ctr">
              <a:defRPr>
                <a:solidFill>
                  <a:schemeClr val="accent4"/>
                </a:solidFill>
                <a:latin typeface="+mn-lt"/>
              </a:defRPr>
            </a:lvl1pPr>
          </a:lstStyle>
          <a:p>
            <a:r>
              <a:rPr lang="en-US" dirty="0"/>
              <a:t>PITCH DECK</a:t>
            </a:r>
          </a:p>
        </p:txBody>
      </p:sp>
      <p:sp>
        <p:nvSpPr>
          <p:cNvPr id="21" name="Date Placeholder 3">
            <a:extLst>
              <a:ext uri="{FF2B5EF4-FFF2-40B4-BE49-F238E27FC236}">
                <a16:creationId xmlns:a16="http://schemas.microsoft.com/office/drawing/2014/main" id="{9FFB5A04-7585-5747-8D73-D310F4D9B07B}"/>
              </a:ext>
            </a:extLst>
          </p:cNvPr>
          <p:cNvSpPr>
            <a:spLocks noGrp="1"/>
          </p:cNvSpPr>
          <p:nvPr>
            <p:ph type="dt" sz="half" idx="23"/>
          </p:nvPr>
        </p:nvSpPr>
        <p:spPr>
          <a:xfrm>
            <a:off x="10285388" y="6356350"/>
            <a:ext cx="1429284" cy="365125"/>
          </a:xfrm>
          <a:prstGeom prst="rect">
            <a:avLst/>
          </a:prstGeom>
        </p:spPr>
        <p:txBody>
          <a:bodyPr anchor="ctr"/>
          <a:lstStyle>
            <a:lvl1pPr algn="r">
              <a:defRPr sz="1200">
                <a:solidFill>
                  <a:schemeClr val="accent4"/>
                </a:solidFill>
                <a:latin typeface="+mn-lt"/>
              </a:defRPr>
            </a:lvl1pPr>
          </a:lstStyle>
          <a:p>
            <a:r>
              <a:rPr lang="en-US"/>
              <a:t>6/15/XX</a:t>
            </a:r>
            <a:endParaRPr lang="en-US" dirty="0"/>
          </a:p>
        </p:txBody>
      </p:sp>
      <p:sp>
        <p:nvSpPr>
          <p:cNvPr id="22" name="Slide Number Placeholder 5">
            <a:extLst>
              <a:ext uri="{FF2B5EF4-FFF2-40B4-BE49-F238E27FC236}">
                <a16:creationId xmlns:a16="http://schemas.microsoft.com/office/drawing/2014/main" id="{463F43F3-B31F-BF49-B401-E5B955572D45}"/>
              </a:ext>
            </a:extLst>
          </p:cNvPr>
          <p:cNvSpPr>
            <a:spLocks noGrp="1"/>
          </p:cNvSpPr>
          <p:nvPr>
            <p:ph type="sldNum" sz="quarter" idx="24"/>
          </p:nvPr>
        </p:nvSpPr>
        <p:spPr>
          <a:xfrm>
            <a:off x="492917" y="6356350"/>
            <a:ext cx="1104900" cy="365125"/>
          </a:xfrm>
          <a:prstGeom prst="rect">
            <a:avLst/>
          </a:prstGeom>
        </p:spPr>
        <p:txBody>
          <a:bodyPr lIns="91440" anchor="ctr"/>
          <a:lstStyle>
            <a:lvl1pPr>
              <a:defRPr sz="1200">
                <a:solidFill>
                  <a:schemeClr val="accent4"/>
                </a:solidFill>
                <a:latin typeface="+mn-lt"/>
              </a:defRPr>
            </a:lvl1pPr>
          </a:lstStyle>
          <a:p>
            <a:fld id="{D156BFF5-A11A-234E-A308-E7366A28581C}"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3294FD0-6F49-224D-8A3D-7F093316B689}"/>
              </a:ext>
            </a:extLst>
          </p:cNvPr>
          <p:cNvSpPr/>
          <p:nvPr userDrawn="1"/>
        </p:nvSpPr>
        <p:spPr>
          <a:xfrm>
            <a:off x="0" y="5178127"/>
            <a:ext cx="12192000" cy="1679871"/>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31A3E1A-041F-984E-A7D9-6513B549E58E}"/>
              </a:ext>
            </a:extLst>
          </p:cNvPr>
          <p:cNvSpPr>
            <a:spLocks noGrp="1"/>
          </p:cNvSpPr>
          <p:nvPr>
            <p:ph type="title"/>
          </p:nvPr>
        </p:nvSpPr>
        <p:spPr>
          <a:xfrm>
            <a:off x="384047" y="5614416"/>
            <a:ext cx="11430000" cy="914400"/>
          </a:xfrm>
        </p:spPr>
        <p:txBody>
          <a:bodyPr anchor="ctr" anchorCtr="0">
            <a:normAutofit/>
          </a:bodyPr>
          <a:lstStyle>
            <a:lvl1pPr>
              <a:defRPr sz="5400">
                <a:solidFill>
                  <a:schemeClr val="bg2">
                    <a:lumMod val="75000"/>
                  </a:schemeClr>
                </a:solidFill>
                <a:latin typeface="+mj-lt"/>
              </a:defRPr>
            </a:lvl1pPr>
          </a:lstStyle>
          <a:p>
            <a:r>
              <a:rPr lang="en-US" dirty="0"/>
              <a:t>Click to edit Master title style</a:t>
            </a:r>
          </a:p>
        </p:txBody>
      </p:sp>
      <p:sp>
        <p:nvSpPr>
          <p:cNvPr id="7" name="Picture Placeholder 6">
            <a:extLst>
              <a:ext uri="{FF2B5EF4-FFF2-40B4-BE49-F238E27FC236}">
                <a16:creationId xmlns:a16="http://schemas.microsoft.com/office/drawing/2014/main" id="{74192A07-0E1B-E24D-93FD-2A7E2958DE23}"/>
              </a:ext>
            </a:extLst>
          </p:cNvPr>
          <p:cNvSpPr>
            <a:spLocks noGrp="1"/>
          </p:cNvSpPr>
          <p:nvPr>
            <p:ph type="pic" sz="quarter" idx="10"/>
          </p:nvPr>
        </p:nvSpPr>
        <p:spPr>
          <a:xfrm>
            <a:off x="0" y="-1"/>
            <a:ext cx="12192000" cy="5178127"/>
          </a:xfrm>
        </p:spPr>
        <p:txBody>
          <a:bodyPr/>
          <a:lstStyle>
            <a:lvl1pPr>
              <a:defRPr>
                <a:latin typeface="+mn-lt"/>
              </a:defRPr>
            </a:lvl1pPr>
          </a:lstStyle>
          <a:p>
            <a:endParaRPr lang="en-US" dirty="0"/>
          </a:p>
        </p:txBody>
      </p:sp>
    </p:spTree>
    <p:extLst>
      <p:ext uri="{BB962C8B-B14F-4D97-AF65-F5344CB8AC3E}">
        <p14:creationId xmlns:p14="http://schemas.microsoft.com/office/powerpoint/2010/main" val="3671806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9" name="Content Placeholder 18">
            <a:extLst>
              <a:ext uri="{FF2B5EF4-FFF2-40B4-BE49-F238E27FC236}">
                <a16:creationId xmlns:a16="http://schemas.microsoft.com/office/drawing/2014/main" id="{44F338E0-1063-4148-8770-A99F9D7362DA}"/>
              </a:ext>
            </a:extLst>
          </p:cNvPr>
          <p:cNvSpPr>
            <a:spLocks noGrp="1"/>
          </p:cNvSpPr>
          <p:nvPr>
            <p:ph sz="quarter" idx="12"/>
          </p:nvPr>
        </p:nvSpPr>
        <p:spPr>
          <a:xfrm>
            <a:off x="492917" y="2245545"/>
            <a:ext cx="11221755" cy="3967930"/>
          </a:xfrm>
        </p:spPr>
        <p:txBody>
          <a:bodyPr>
            <a:normAutofit/>
          </a:bodyPr>
          <a:lstStyle>
            <a:lvl1pPr marL="0" indent="0">
              <a:buNone/>
              <a:defRPr sz="1600">
                <a:solidFill>
                  <a:schemeClr val="bg2">
                    <a:lumMod val="75000"/>
                  </a:schemeClr>
                </a:solidFill>
                <a:latin typeface="+mn-lt"/>
              </a:defRPr>
            </a:lvl1pPr>
            <a:lvl2pPr marL="457200" indent="0">
              <a:buNone/>
              <a:defRPr sz="1600">
                <a:solidFill>
                  <a:schemeClr val="bg2">
                    <a:lumMod val="75000"/>
                  </a:schemeClr>
                </a:solidFill>
                <a:latin typeface="+mn-lt"/>
              </a:defRPr>
            </a:lvl2pPr>
            <a:lvl3pPr marL="914400" indent="0">
              <a:buNone/>
              <a:defRPr sz="1600">
                <a:solidFill>
                  <a:schemeClr val="bg2">
                    <a:lumMod val="75000"/>
                  </a:schemeClr>
                </a:solidFill>
                <a:latin typeface="+mn-lt"/>
              </a:defRPr>
            </a:lvl3pPr>
            <a:lvl4pPr marL="1371600" indent="0">
              <a:buNone/>
              <a:defRPr sz="1600">
                <a:solidFill>
                  <a:schemeClr val="bg2">
                    <a:lumMod val="75000"/>
                  </a:schemeClr>
                </a:solidFill>
                <a:latin typeface="+mn-lt"/>
              </a:defRPr>
            </a:lvl4pPr>
            <a:lvl5pPr marL="1828800" indent="0">
              <a:buNone/>
              <a:defRPr sz="1600">
                <a:solidFill>
                  <a:schemeClr val="bg2">
                    <a:lumMod val="75000"/>
                  </a:schemeClr>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Footer Placeholder 2">
            <a:extLst>
              <a:ext uri="{FF2B5EF4-FFF2-40B4-BE49-F238E27FC236}">
                <a16:creationId xmlns:a16="http://schemas.microsoft.com/office/drawing/2014/main" id="{DB69A96E-B20D-CB48-8E2A-EFE0AC81548E}"/>
              </a:ext>
            </a:extLst>
          </p:cNvPr>
          <p:cNvSpPr>
            <a:spLocks noGrp="1"/>
          </p:cNvSpPr>
          <p:nvPr>
            <p:ph type="ftr" sz="quarter" idx="21"/>
          </p:nvPr>
        </p:nvSpPr>
        <p:spPr>
          <a:xfrm>
            <a:off x="4038600" y="6356350"/>
            <a:ext cx="4114800" cy="365125"/>
          </a:xfrm>
        </p:spPr>
        <p:txBody>
          <a:bodyPr/>
          <a:lstStyle>
            <a:lvl1pPr algn="ctr">
              <a:defRPr>
                <a:solidFill>
                  <a:schemeClr val="accent4"/>
                </a:solidFill>
                <a:latin typeface="+mn-lt"/>
              </a:defRPr>
            </a:lvl1pPr>
          </a:lstStyle>
          <a:p>
            <a:r>
              <a:rPr lang="en-US" dirty="0"/>
              <a:t>PITCH DECK</a:t>
            </a:r>
          </a:p>
        </p:txBody>
      </p:sp>
      <p:sp>
        <p:nvSpPr>
          <p:cNvPr id="24" name="Date Placeholder 3">
            <a:extLst>
              <a:ext uri="{FF2B5EF4-FFF2-40B4-BE49-F238E27FC236}">
                <a16:creationId xmlns:a16="http://schemas.microsoft.com/office/drawing/2014/main" id="{3ABA4509-3D86-7348-997A-E8B425B71E4B}"/>
              </a:ext>
            </a:extLst>
          </p:cNvPr>
          <p:cNvSpPr>
            <a:spLocks noGrp="1"/>
          </p:cNvSpPr>
          <p:nvPr>
            <p:ph type="dt" sz="half" idx="23"/>
          </p:nvPr>
        </p:nvSpPr>
        <p:spPr>
          <a:xfrm>
            <a:off x="10285388" y="6356350"/>
            <a:ext cx="1429284" cy="365125"/>
          </a:xfrm>
          <a:prstGeom prst="rect">
            <a:avLst/>
          </a:prstGeom>
        </p:spPr>
        <p:txBody>
          <a:bodyPr anchor="ctr"/>
          <a:lstStyle>
            <a:lvl1pPr algn="r">
              <a:defRPr sz="1200">
                <a:solidFill>
                  <a:schemeClr val="accent4"/>
                </a:solidFill>
                <a:latin typeface="+mn-lt"/>
              </a:defRPr>
            </a:lvl1pPr>
          </a:lstStyle>
          <a:p>
            <a:r>
              <a:rPr lang="en-US"/>
              <a:t>6/15/XX</a:t>
            </a:r>
            <a:endParaRPr lang="en-US" dirty="0"/>
          </a:p>
        </p:txBody>
      </p:sp>
      <p:sp>
        <p:nvSpPr>
          <p:cNvPr id="26" name="Slide Number Placeholder 5">
            <a:extLst>
              <a:ext uri="{FF2B5EF4-FFF2-40B4-BE49-F238E27FC236}">
                <a16:creationId xmlns:a16="http://schemas.microsoft.com/office/drawing/2014/main" id="{FFE904A6-6E84-974C-AAF1-42BF45859061}"/>
              </a:ext>
            </a:extLst>
          </p:cNvPr>
          <p:cNvSpPr>
            <a:spLocks noGrp="1"/>
          </p:cNvSpPr>
          <p:nvPr>
            <p:ph type="sldNum" sz="quarter" idx="24"/>
          </p:nvPr>
        </p:nvSpPr>
        <p:spPr>
          <a:xfrm>
            <a:off x="492917" y="6356350"/>
            <a:ext cx="1104900" cy="365125"/>
          </a:xfrm>
          <a:prstGeom prst="rect">
            <a:avLst/>
          </a:prstGeom>
        </p:spPr>
        <p:txBody>
          <a:bodyPr lIns="91440" anchor="ctr"/>
          <a:lstStyle>
            <a:lvl1pPr>
              <a:defRPr sz="1200">
                <a:solidFill>
                  <a:schemeClr val="accent4"/>
                </a:solidFill>
                <a:latin typeface="+mn-lt"/>
              </a:defRPr>
            </a:lvl1pPr>
          </a:lstStyle>
          <a:p>
            <a:fld id="{D156BFF5-A11A-234E-A308-E7366A28581C}" type="slidenum">
              <a:rPr lang="en-US" smtClean="0"/>
              <a:pPr/>
              <a:t>‹#›</a:t>
            </a:fld>
            <a:endParaRPr lang="en-US" dirty="0"/>
          </a:p>
        </p:txBody>
      </p:sp>
      <p:sp>
        <p:nvSpPr>
          <p:cNvPr id="41" name="Title 1">
            <a:extLst>
              <a:ext uri="{FF2B5EF4-FFF2-40B4-BE49-F238E27FC236}">
                <a16:creationId xmlns:a16="http://schemas.microsoft.com/office/drawing/2014/main" id="{D3A8E03D-B6D2-2346-B64A-E9A47BD8EDBE}"/>
              </a:ext>
            </a:extLst>
          </p:cNvPr>
          <p:cNvSpPr>
            <a:spLocks noGrp="1"/>
          </p:cNvSpPr>
          <p:nvPr>
            <p:ph type="title"/>
          </p:nvPr>
        </p:nvSpPr>
        <p:spPr>
          <a:xfrm>
            <a:off x="492917" y="365125"/>
            <a:ext cx="11221755" cy="1143645"/>
          </a:xfrm>
        </p:spPr>
        <p:txBody>
          <a:bodyPr>
            <a:normAutofit/>
          </a:bodyPr>
          <a:lstStyle>
            <a:lvl1pPr>
              <a:defRPr sz="5400">
                <a:solidFill>
                  <a:schemeClr val="bg2">
                    <a:lumMod val="75000"/>
                  </a:schemeClr>
                </a:solidFill>
                <a:latin typeface="+mj-lt"/>
              </a:defRPr>
            </a:lvl1pPr>
          </a:lstStyle>
          <a:p>
            <a:r>
              <a:rPr lang="en-US" dirty="0"/>
              <a:t>Click to edit Master title style</a:t>
            </a:r>
          </a:p>
        </p:txBody>
      </p:sp>
      <p:sp>
        <p:nvSpPr>
          <p:cNvPr id="42" name="Text Placeholder 16">
            <a:extLst>
              <a:ext uri="{FF2B5EF4-FFF2-40B4-BE49-F238E27FC236}">
                <a16:creationId xmlns:a16="http://schemas.microsoft.com/office/drawing/2014/main" id="{4FBDFEF7-18A4-064F-B6D7-D5FDB16AEB26}"/>
              </a:ext>
            </a:extLst>
          </p:cNvPr>
          <p:cNvSpPr>
            <a:spLocks noGrp="1"/>
          </p:cNvSpPr>
          <p:nvPr>
            <p:ph type="body" sz="quarter" idx="14" hasCustomPrompt="1"/>
          </p:nvPr>
        </p:nvSpPr>
        <p:spPr>
          <a:xfrm>
            <a:off x="492917" y="1261872"/>
            <a:ext cx="11221755" cy="649435"/>
          </a:xfrm>
        </p:spPr>
        <p:txBody>
          <a:bodyPr anchor="ctr" anchorCtr="0">
            <a:normAutofit/>
          </a:bodyPr>
          <a:lstStyle>
            <a:lvl1pPr marL="0" indent="0" algn="l">
              <a:buNone/>
              <a:defRPr sz="2400">
                <a:solidFill>
                  <a:schemeClr val="bg2">
                    <a:lumMod val="75000"/>
                  </a:schemeClr>
                </a:solidFill>
                <a:latin typeface="+mn-lt"/>
              </a:defRPr>
            </a:lvl1pPr>
            <a:lvl2pPr marL="457200" indent="0" algn="ctr">
              <a:buNone/>
              <a:defRPr>
                <a:solidFill>
                  <a:schemeClr val="bg1"/>
                </a:solidFill>
                <a:latin typeface="Avenir Next LT Pro" panose="020B0504020202020204" pitchFamily="34" charset="77"/>
              </a:defRPr>
            </a:lvl2pPr>
            <a:lvl3pPr marL="914400" indent="0" algn="ctr">
              <a:buNone/>
              <a:defRPr>
                <a:solidFill>
                  <a:schemeClr val="bg1"/>
                </a:solidFill>
                <a:latin typeface="Avenir Next LT Pro" panose="020B0504020202020204" pitchFamily="34" charset="77"/>
              </a:defRPr>
            </a:lvl3pPr>
            <a:lvl4pPr marL="1371600" indent="0" algn="ctr">
              <a:buNone/>
              <a:defRPr>
                <a:solidFill>
                  <a:schemeClr val="bg1"/>
                </a:solidFill>
                <a:latin typeface="Avenir Next LT Pro" panose="020B0504020202020204" pitchFamily="34" charset="77"/>
              </a:defRPr>
            </a:lvl4pPr>
            <a:lvl5pPr marL="1828800" indent="0" algn="ctr">
              <a:buNone/>
              <a:defRPr>
                <a:solidFill>
                  <a:schemeClr val="bg1"/>
                </a:solidFill>
                <a:latin typeface="Avenir Next LT Pro" panose="020B0504020202020204" pitchFamily="34" charset="77"/>
              </a:defRPr>
            </a:lvl5pPr>
          </a:lstStyle>
          <a:p>
            <a:pPr lvl="0"/>
            <a:r>
              <a:rPr lang="en-US" dirty="0"/>
              <a:t>Click to edit master text styles</a:t>
            </a:r>
          </a:p>
        </p:txBody>
      </p:sp>
    </p:spTree>
    <p:extLst>
      <p:ext uri="{BB962C8B-B14F-4D97-AF65-F5344CB8AC3E}">
        <p14:creationId xmlns:p14="http://schemas.microsoft.com/office/powerpoint/2010/main" val="10900324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0" name="Content Placeholder 13">
            <a:extLst>
              <a:ext uri="{FF2B5EF4-FFF2-40B4-BE49-F238E27FC236}">
                <a16:creationId xmlns:a16="http://schemas.microsoft.com/office/drawing/2014/main" id="{B40C318E-02CD-4231-855A-9E2585B3357E}"/>
              </a:ext>
            </a:extLst>
          </p:cNvPr>
          <p:cNvSpPr>
            <a:spLocks noGrp="1"/>
          </p:cNvSpPr>
          <p:nvPr>
            <p:ph sz="quarter" idx="26" hasCustomPrompt="1"/>
          </p:nvPr>
        </p:nvSpPr>
        <p:spPr>
          <a:xfrm>
            <a:off x="493776" y="2236861"/>
            <a:ext cx="1278419" cy="892552"/>
          </a:xfrm>
        </p:spPr>
        <p:txBody>
          <a:bodyPr>
            <a:normAutofit/>
          </a:bodyPr>
          <a:lstStyle>
            <a:lvl1pPr marL="0" indent="0">
              <a:lnSpc>
                <a:spcPct val="100000"/>
              </a:lnSpc>
              <a:spcBef>
                <a:spcPts val="600"/>
              </a:spcBef>
              <a:buNone/>
              <a:defRPr sz="5200" b="0">
                <a:solidFill>
                  <a:schemeClr val="bg2">
                    <a:lumMod val="75000"/>
                  </a:schemeClr>
                </a:solidFill>
                <a:latin typeface="+mj-lt"/>
              </a:defRPr>
            </a:lvl1pPr>
            <a:lvl2pPr marL="0" indent="0">
              <a:lnSpc>
                <a:spcPct val="100000"/>
              </a:lnSpc>
              <a:spcBef>
                <a:spcPts val="600"/>
              </a:spcBef>
              <a:buNone/>
              <a:defRPr sz="1600"/>
            </a:lvl2pPr>
          </a:lstStyle>
          <a:p>
            <a:pPr lvl="0"/>
            <a:r>
              <a:rPr lang="en-US" dirty="0"/>
              <a:t>0X</a:t>
            </a:r>
          </a:p>
        </p:txBody>
      </p:sp>
      <p:sp>
        <p:nvSpPr>
          <p:cNvPr id="21" name="Content Placeholder 13">
            <a:extLst>
              <a:ext uri="{FF2B5EF4-FFF2-40B4-BE49-F238E27FC236}">
                <a16:creationId xmlns:a16="http://schemas.microsoft.com/office/drawing/2014/main" id="{B581016C-E2F6-4033-B460-95B989076F4A}"/>
              </a:ext>
            </a:extLst>
          </p:cNvPr>
          <p:cNvSpPr>
            <a:spLocks noGrp="1"/>
          </p:cNvSpPr>
          <p:nvPr>
            <p:ph sz="quarter" idx="27" hasCustomPrompt="1"/>
          </p:nvPr>
        </p:nvSpPr>
        <p:spPr>
          <a:xfrm>
            <a:off x="493776" y="3621024"/>
            <a:ext cx="1278419" cy="892552"/>
          </a:xfrm>
        </p:spPr>
        <p:txBody>
          <a:bodyPr>
            <a:normAutofit/>
          </a:bodyPr>
          <a:lstStyle>
            <a:lvl1pPr marL="0" indent="0">
              <a:lnSpc>
                <a:spcPct val="100000"/>
              </a:lnSpc>
              <a:spcBef>
                <a:spcPts val="600"/>
              </a:spcBef>
              <a:buNone/>
              <a:defRPr sz="5200" b="0">
                <a:solidFill>
                  <a:schemeClr val="bg2">
                    <a:lumMod val="75000"/>
                  </a:schemeClr>
                </a:solidFill>
                <a:latin typeface="+mj-lt"/>
              </a:defRPr>
            </a:lvl1pPr>
            <a:lvl2pPr marL="0" indent="0">
              <a:lnSpc>
                <a:spcPct val="100000"/>
              </a:lnSpc>
              <a:spcBef>
                <a:spcPts val="600"/>
              </a:spcBef>
              <a:buNone/>
              <a:defRPr sz="1600"/>
            </a:lvl2pPr>
          </a:lstStyle>
          <a:p>
            <a:pPr lvl="0"/>
            <a:r>
              <a:rPr lang="en-US" dirty="0"/>
              <a:t>0X</a:t>
            </a:r>
          </a:p>
        </p:txBody>
      </p:sp>
      <p:sp>
        <p:nvSpPr>
          <p:cNvPr id="27" name="Content Placeholder 13">
            <a:extLst>
              <a:ext uri="{FF2B5EF4-FFF2-40B4-BE49-F238E27FC236}">
                <a16:creationId xmlns:a16="http://schemas.microsoft.com/office/drawing/2014/main" id="{8E672417-C677-4098-8C4C-4516A0694036}"/>
              </a:ext>
            </a:extLst>
          </p:cNvPr>
          <p:cNvSpPr>
            <a:spLocks noGrp="1"/>
          </p:cNvSpPr>
          <p:nvPr>
            <p:ph sz="quarter" idx="28" hasCustomPrompt="1"/>
          </p:nvPr>
        </p:nvSpPr>
        <p:spPr>
          <a:xfrm>
            <a:off x="493776" y="5010912"/>
            <a:ext cx="1278419" cy="892552"/>
          </a:xfrm>
        </p:spPr>
        <p:txBody>
          <a:bodyPr>
            <a:normAutofit/>
          </a:bodyPr>
          <a:lstStyle>
            <a:lvl1pPr marL="0" indent="0">
              <a:lnSpc>
                <a:spcPct val="100000"/>
              </a:lnSpc>
              <a:spcBef>
                <a:spcPts val="600"/>
              </a:spcBef>
              <a:buNone/>
              <a:defRPr sz="5200" b="0">
                <a:solidFill>
                  <a:schemeClr val="bg2">
                    <a:lumMod val="75000"/>
                  </a:schemeClr>
                </a:solidFill>
                <a:latin typeface="+mj-lt"/>
              </a:defRPr>
            </a:lvl1pPr>
            <a:lvl2pPr marL="0" indent="0">
              <a:lnSpc>
                <a:spcPct val="100000"/>
              </a:lnSpc>
              <a:spcBef>
                <a:spcPts val="600"/>
              </a:spcBef>
              <a:buNone/>
              <a:defRPr sz="1600"/>
            </a:lvl2pPr>
          </a:lstStyle>
          <a:p>
            <a:pPr lvl="0"/>
            <a:r>
              <a:rPr lang="en-US" dirty="0"/>
              <a:t>0X</a:t>
            </a:r>
          </a:p>
        </p:txBody>
      </p:sp>
      <p:sp>
        <p:nvSpPr>
          <p:cNvPr id="22" name="Text Placeholder 11">
            <a:extLst>
              <a:ext uri="{FF2B5EF4-FFF2-40B4-BE49-F238E27FC236}">
                <a16:creationId xmlns:a16="http://schemas.microsoft.com/office/drawing/2014/main" id="{2962F5FC-D6A2-7649-8188-ABED4BC6141B}"/>
              </a:ext>
            </a:extLst>
          </p:cNvPr>
          <p:cNvSpPr>
            <a:spLocks noGrp="1"/>
          </p:cNvSpPr>
          <p:nvPr>
            <p:ph type="body" sz="quarter" idx="13" hasCustomPrompt="1"/>
          </p:nvPr>
        </p:nvSpPr>
        <p:spPr>
          <a:xfrm>
            <a:off x="2359152" y="4873752"/>
            <a:ext cx="4123475" cy="3314699"/>
          </a:xfrm>
        </p:spPr>
        <p:txBody>
          <a:bodyPr anchor="b" anchorCtr="0">
            <a:noAutofit/>
          </a:bodyPr>
          <a:lstStyle>
            <a:lvl1pPr marL="0" indent="0" algn="r">
              <a:buNone/>
              <a:defRPr sz="38000">
                <a:solidFill>
                  <a:schemeClr val="accent3">
                    <a:lumMod val="40000"/>
                    <a:lumOff val="60000"/>
                    <a:alpha val="15000"/>
                  </a:schemeClr>
                </a:solidFill>
                <a:latin typeface="+mj-lt"/>
              </a:defRPr>
            </a:lvl1pPr>
            <a:lvl2pPr marL="457200" indent="0" algn="r">
              <a:buNone/>
              <a:defRPr sz="38000">
                <a:solidFill>
                  <a:schemeClr val="accent3">
                    <a:lumMod val="40000"/>
                    <a:lumOff val="60000"/>
                    <a:alpha val="15000"/>
                  </a:schemeClr>
                </a:solidFill>
                <a:latin typeface="+mj-lt"/>
              </a:defRPr>
            </a:lvl2pPr>
            <a:lvl3pPr marL="914400" indent="0" algn="r">
              <a:buNone/>
              <a:defRPr sz="38000">
                <a:solidFill>
                  <a:schemeClr val="accent3">
                    <a:lumMod val="40000"/>
                    <a:lumOff val="60000"/>
                    <a:alpha val="15000"/>
                  </a:schemeClr>
                </a:solidFill>
                <a:latin typeface="+mj-lt"/>
              </a:defRPr>
            </a:lvl3pPr>
            <a:lvl4pPr marL="1371600" indent="0" algn="r">
              <a:buNone/>
              <a:defRPr sz="38000">
                <a:solidFill>
                  <a:schemeClr val="accent3">
                    <a:lumMod val="40000"/>
                    <a:lumOff val="60000"/>
                    <a:alpha val="15000"/>
                  </a:schemeClr>
                </a:solidFill>
                <a:latin typeface="+mj-lt"/>
              </a:defRPr>
            </a:lvl4pPr>
            <a:lvl5pPr marL="1828800" indent="0" algn="r">
              <a:buNone/>
              <a:defRPr sz="38000">
                <a:solidFill>
                  <a:schemeClr val="accent3">
                    <a:lumMod val="40000"/>
                    <a:lumOff val="60000"/>
                    <a:alpha val="15000"/>
                  </a:schemeClr>
                </a:solidFill>
                <a:latin typeface="+mj-lt"/>
              </a:defRPr>
            </a:lvl5pPr>
          </a:lstStyle>
          <a:p>
            <a:pPr lvl="0"/>
            <a:r>
              <a:rPr lang="en-US" dirty="0"/>
              <a:t>$</a:t>
            </a:r>
          </a:p>
        </p:txBody>
      </p:sp>
      <p:sp>
        <p:nvSpPr>
          <p:cNvPr id="14" name="Content Placeholder 13">
            <a:extLst>
              <a:ext uri="{FF2B5EF4-FFF2-40B4-BE49-F238E27FC236}">
                <a16:creationId xmlns:a16="http://schemas.microsoft.com/office/drawing/2014/main" id="{5DCE995A-F8D0-1445-A45D-6892D56C71AE}"/>
              </a:ext>
            </a:extLst>
          </p:cNvPr>
          <p:cNvSpPr>
            <a:spLocks noGrp="1"/>
          </p:cNvSpPr>
          <p:nvPr>
            <p:ph sz="quarter" idx="12"/>
          </p:nvPr>
        </p:nvSpPr>
        <p:spPr>
          <a:xfrm>
            <a:off x="1837944" y="2331957"/>
            <a:ext cx="3895868" cy="661720"/>
          </a:xfrm>
        </p:spPr>
        <p:txBody>
          <a:bodyPr>
            <a:normAutofit/>
          </a:bodyPr>
          <a:lstStyle>
            <a:lvl1pPr marL="0" indent="0">
              <a:lnSpc>
                <a:spcPct val="100000"/>
              </a:lnSpc>
              <a:spcBef>
                <a:spcPts val="600"/>
              </a:spcBef>
              <a:buNone/>
              <a:defRPr sz="1600" b="1">
                <a:solidFill>
                  <a:schemeClr val="bg2">
                    <a:lumMod val="75000"/>
                  </a:schemeClr>
                </a:solidFill>
              </a:defRPr>
            </a:lvl1pPr>
            <a:lvl2pPr marL="0" indent="0">
              <a:lnSpc>
                <a:spcPct val="100000"/>
              </a:lnSpc>
              <a:spcBef>
                <a:spcPts val="600"/>
              </a:spcBef>
              <a:buNone/>
              <a:defRPr sz="1600">
                <a:solidFill>
                  <a:schemeClr val="bg2">
                    <a:lumMod val="75000"/>
                  </a:schemeClr>
                </a:solidFill>
              </a:defRPr>
            </a:lvl2pPr>
          </a:lstStyle>
          <a:p>
            <a:pPr lvl="0"/>
            <a:r>
              <a:rPr lang="en-US" dirty="0"/>
              <a:t>Click to edit Master text styles</a:t>
            </a:r>
          </a:p>
          <a:p>
            <a:pPr lvl="1"/>
            <a:r>
              <a:rPr lang="en-US" dirty="0"/>
              <a:t>Second level</a:t>
            </a:r>
          </a:p>
        </p:txBody>
      </p:sp>
      <p:sp>
        <p:nvSpPr>
          <p:cNvPr id="18" name="Content Placeholder 13">
            <a:extLst>
              <a:ext uri="{FF2B5EF4-FFF2-40B4-BE49-F238E27FC236}">
                <a16:creationId xmlns:a16="http://schemas.microsoft.com/office/drawing/2014/main" id="{2603796F-6D80-4E24-B830-B73D8DB4B61A}"/>
              </a:ext>
            </a:extLst>
          </p:cNvPr>
          <p:cNvSpPr>
            <a:spLocks noGrp="1"/>
          </p:cNvSpPr>
          <p:nvPr>
            <p:ph sz="quarter" idx="24"/>
          </p:nvPr>
        </p:nvSpPr>
        <p:spPr>
          <a:xfrm>
            <a:off x="1837944" y="3716120"/>
            <a:ext cx="3895868" cy="661720"/>
          </a:xfrm>
        </p:spPr>
        <p:txBody>
          <a:bodyPr>
            <a:normAutofit/>
          </a:bodyPr>
          <a:lstStyle>
            <a:lvl1pPr marL="0" indent="0">
              <a:lnSpc>
                <a:spcPct val="100000"/>
              </a:lnSpc>
              <a:spcBef>
                <a:spcPts val="600"/>
              </a:spcBef>
              <a:buNone/>
              <a:defRPr sz="1600" b="1">
                <a:solidFill>
                  <a:schemeClr val="bg2">
                    <a:lumMod val="75000"/>
                  </a:schemeClr>
                </a:solidFill>
              </a:defRPr>
            </a:lvl1pPr>
            <a:lvl2pPr marL="0" indent="0">
              <a:lnSpc>
                <a:spcPct val="100000"/>
              </a:lnSpc>
              <a:spcBef>
                <a:spcPts val="600"/>
              </a:spcBef>
              <a:buNone/>
              <a:defRPr sz="1600">
                <a:solidFill>
                  <a:schemeClr val="bg2">
                    <a:lumMod val="75000"/>
                  </a:schemeClr>
                </a:solidFill>
              </a:defRPr>
            </a:lvl2pPr>
          </a:lstStyle>
          <a:p>
            <a:pPr lvl="0"/>
            <a:r>
              <a:rPr lang="en-US" dirty="0"/>
              <a:t>Click to edit Master text styles</a:t>
            </a:r>
          </a:p>
          <a:p>
            <a:pPr lvl="1"/>
            <a:r>
              <a:rPr lang="en-US" dirty="0"/>
              <a:t>Second level</a:t>
            </a:r>
          </a:p>
        </p:txBody>
      </p:sp>
      <p:sp>
        <p:nvSpPr>
          <p:cNvPr id="19" name="Content Placeholder 13">
            <a:extLst>
              <a:ext uri="{FF2B5EF4-FFF2-40B4-BE49-F238E27FC236}">
                <a16:creationId xmlns:a16="http://schemas.microsoft.com/office/drawing/2014/main" id="{A54CA726-0316-40AD-B560-E6E7F3D03A01}"/>
              </a:ext>
            </a:extLst>
          </p:cNvPr>
          <p:cNvSpPr>
            <a:spLocks noGrp="1"/>
          </p:cNvSpPr>
          <p:nvPr>
            <p:ph sz="quarter" idx="25"/>
          </p:nvPr>
        </p:nvSpPr>
        <p:spPr>
          <a:xfrm>
            <a:off x="1837944" y="5106008"/>
            <a:ext cx="3895868" cy="661720"/>
          </a:xfrm>
        </p:spPr>
        <p:txBody>
          <a:bodyPr>
            <a:normAutofit/>
          </a:bodyPr>
          <a:lstStyle>
            <a:lvl1pPr marL="0" indent="0">
              <a:lnSpc>
                <a:spcPct val="100000"/>
              </a:lnSpc>
              <a:spcBef>
                <a:spcPts val="600"/>
              </a:spcBef>
              <a:buNone/>
              <a:defRPr sz="1600" b="1">
                <a:solidFill>
                  <a:schemeClr val="bg2">
                    <a:lumMod val="75000"/>
                  </a:schemeClr>
                </a:solidFill>
              </a:defRPr>
            </a:lvl1pPr>
            <a:lvl2pPr marL="0" indent="0">
              <a:lnSpc>
                <a:spcPct val="100000"/>
              </a:lnSpc>
              <a:spcBef>
                <a:spcPts val="600"/>
              </a:spcBef>
              <a:buNone/>
              <a:defRPr sz="1600">
                <a:solidFill>
                  <a:schemeClr val="bg2">
                    <a:lumMod val="75000"/>
                  </a:schemeClr>
                </a:solidFill>
              </a:defRPr>
            </a:lvl2pPr>
          </a:lstStyle>
          <a:p>
            <a:pPr lvl="0"/>
            <a:r>
              <a:rPr lang="en-US" dirty="0"/>
              <a:t>Click to edit Master text styles</a:t>
            </a:r>
          </a:p>
          <a:p>
            <a:pPr lvl="1"/>
            <a:r>
              <a:rPr lang="en-US" dirty="0"/>
              <a:t>Second level</a:t>
            </a:r>
          </a:p>
        </p:txBody>
      </p:sp>
      <p:sp>
        <p:nvSpPr>
          <p:cNvPr id="10" name="Picture Placeholder 9">
            <a:extLst>
              <a:ext uri="{FF2B5EF4-FFF2-40B4-BE49-F238E27FC236}">
                <a16:creationId xmlns:a16="http://schemas.microsoft.com/office/drawing/2014/main" id="{4F988B55-7C73-F740-AAF7-547259C1D4BC}"/>
              </a:ext>
            </a:extLst>
          </p:cNvPr>
          <p:cNvSpPr>
            <a:spLocks noGrp="1"/>
          </p:cNvSpPr>
          <p:nvPr>
            <p:ph type="pic" sz="quarter" idx="11"/>
          </p:nvPr>
        </p:nvSpPr>
        <p:spPr>
          <a:xfrm>
            <a:off x="6112812" y="1728778"/>
            <a:ext cx="6079187" cy="5129222"/>
          </a:xfrm>
        </p:spPr>
        <p:txBody>
          <a:bodyPr/>
          <a:lstStyle/>
          <a:p>
            <a:endParaRPr lang="en-US" dirty="0"/>
          </a:p>
        </p:txBody>
      </p:sp>
      <p:sp>
        <p:nvSpPr>
          <p:cNvPr id="6" name="Rectangle 5">
            <a:extLst>
              <a:ext uri="{FF2B5EF4-FFF2-40B4-BE49-F238E27FC236}">
                <a16:creationId xmlns:a16="http://schemas.microsoft.com/office/drawing/2014/main" id="{4B0130D5-C286-8343-8017-5225BAF808C1}"/>
              </a:ext>
            </a:extLst>
          </p:cNvPr>
          <p:cNvSpPr/>
          <p:nvPr userDrawn="1"/>
        </p:nvSpPr>
        <p:spPr>
          <a:xfrm>
            <a:off x="0" y="2477"/>
            <a:ext cx="12191999" cy="17287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ooter Placeholder 2">
            <a:extLst>
              <a:ext uri="{FF2B5EF4-FFF2-40B4-BE49-F238E27FC236}">
                <a16:creationId xmlns:a16="http://schemas.microsoft.com/office/drawing/2014/main" id="{33F983ED-51BD-8243-A6D7-C504110FB55C}"/>
              </a:ext>
            </a:extLst>
          </p:cNvPr>
          <p:cNvSpPr>
            <a:spLocks noGrp="1"/>
          </p:cNvSpPr>
          <p:nvPr>
            <p:ph type="ftr" sz="quarter" idx="21"/>
          </p:nvPr>
        </p:nvSpPr>
        <p:spPr>
          <a:xfrm>
            <a:off x="2621591" y="6356350"/>
            <a:ext cx="3126096" cy="365125"/>
          </a:xfrm>
        </p:spPr>
        <p:txBody>
          <a:bodyPr/>
          <a:lstStyle>
            <a:lvl1pPr algn="r">
              <a:defRPr>
                <a:solidFill>
                  <a:schemeClr val="accent4"/>
                </a:solidFill>
                <a:latin typeface="+mn-lt"/>
              </a:defRPr>
            </a:lvl1pPr>
          </a:lstStyle>
          <a:p>
            <a:r>
              <a:rPr lang="en-US" dirty="0"/>
              <a:t>PITCH DECK</a:t>
            </a:r>
          </a:p>
        </p:txBody>
      </p:sp>
      <p:sp>
        <p:nvSpPr>
          <p:cNvPr id="24" name="Date Placeholder 3">
            <a:extLst>
              <a:ext uri="{FF2B5EF4-FFF2-40B4-BE49-F238E27FC236}">
                <a16:creationId xmlns:a16="http://schemas.microsoft.com/office/drawing/2014/main" id="{1A02D31A-236E-B349-AB3A-C908073D9DAB}"/>
              </a:ext>
            </a:extLst>
          </p:cNvPr>
          <p:cNvSpPr>
            <a:spLocks noGrp="1"/>
          </p:cNvSpPr>
          <p:nvPr>
            <p:ph type="dt" sz="half" idx="23"/>
          </p:nvPr>
        </p:nvSpPr>
        <p:spPr>
          <a:xfrm>
            <a:off x="10346790" y="6356350"/>
            <a:ext cx="1352293" cy="365125"/>
          </a:xfrm>
          <a:prstGeom prst="rect">
            <a:avLst/>
          </a:prstGeom>
        </p:spPr>
        <p:txBody>
          <a:bodyPr anchor="ctr"/>
          <a:lstStyle>
            <a:lvl1pPr algn="r">
              <a:defRPr sz="1200">
                <a:solidFill>
                  <a:schemeClr val="bg1"/>
                </a:solidFill>
                <a:latin typeface="+mn-lt"/>
              </a:defRPr>
            </a:lvl1pPr>
          </a:lstStyle>
          <a:p>
            <a:r>
              <a:rPr lang="en-US"/>
              <a:t>6/15/XX</a:t>
            </a:r>
            <a:endParaRPr lang="en-US" dirty="0"/>
          </a:p>
        </p:txBody>
      </p:sp>
      <p:sp>
        <p:nvSpPr>
          <p:cNvPr id="25" name="Slide Number Placeholder 5">
            <a:extLst>
              <a:ext uri="{FF2B5EF4-FFF2-40B4-BE49-F238E27FC236}">
                <a16:creationId xmlns:a16="http://schemas.microsoft.com/office/drawing/2014/main" id="{18069678-06F6-1A4D-888A-367029ED3D62}"/>
              </a:ext>
            </a:extLst>
          </p:cNvPr>
          <p:cNvSpPr>
            <a:spLocks noGrp="1"/>
          </p:cNvSpPr>
          <p:nvPr>
            <p:ph type="sldNum" sz="quarter" idx="4"/>
          </p:nvPr>
        </p:nvSpPr>
        <p:spPr>
          <a:xfrm>
            <a:off x="492917" y="6356350"/>
            <a:ext cx="1104900" cy="365125"/>
          </a:xfrm>
          <a:prstGeom prst="rect">
            <a:avLst/>
          </a:prstGeom>
        </p:spPr>
        <p:txBody>
          <a:bodyPr lIns="91440" anchor="ctr"/>
          <a:lstStyle>
            <a:lvl1pPr>
              <a:defRPr sz="1200">
                <a:solidFill>
                  <a:schemeClr val="accent4"/>
                </a:solidFill>
                <a:latin typeface="+mn-lt"/>
              </a:defRPr>
            </a:lvl1pPr>
          </a:lstStyle>
          <a:p>
            <a:fld id="{D156BFF5-A11A-234E-A308-E7366A28581C}" type="slidenum">
              <a:rPr lang="en-US" smtClean="0"/>
              <a:pPr/>
              <a:t>‹#›</a:t>
            </a:fld>
            <a:endParaRPr lang="en-US" dirty="0"/>
          </a:p>
        </p:txBody>
      </p:sp>
      <p:sp>
        <p:nvSpPr>
          <p:cNvPr id="26" name="Title 1">
            <a:extLst>
              <a:ext uri="{FF2B5EF4-FFF2-40B4-BE49-F238E27FC236}">
                <a16:creationId xmlns:a16="http://schemas.microsoft.com/office/drawing/2014/main" id="{C731EB5E-9894-5944-9BB4-C43DAD108F87}"/>
              </a:ext>
            </a:extLst>
          </p:cNvPr>
          <p:cNvSpPr>
            <a:spLocks noGrp="1"/>
          </p:cNvSpPr>
          <p:nvPr>
            <p:ph type="title"/>
          </p:nvPr>
        </p:nvSpPr>
        <p:spPr>
          <a:xfrm>
            <a:off x="492916" y="54864"/>
            <a:ext cx="11320272" cy="1673352"/>
          </a:xfrm>
        </p:spPr>
        <p:txBody>
          <a:bodyPr>
            <a:normAutofit/>
          </a:bodyPr>
          <a:lstStyle>
            <a:lvl1pPr>
              <a:defRPr sz="5400">
                <a:solidFill>
                  <a:schemeClr val="bg1"/>
                </a:solidFill>
                <a:latin typeface="+mj-lt"/>
              </a:defRPr>
            </a:lvl1pPr>
          </a:lstStyle>
          <a:p>
            <a:r>
              <a:rPr lang="en-US" dirty="0"/>
              <a:t>Click to edit Master title style</a:t>
            </a:r>
          </a:p>
        </p:txBody>
      </p:sp>
    </p:spTree>
    <p:extLst>
      <p:ext uri="{BB962C8B-B14F-4D97-AF65-F5344CB8AC3E}">
        <p14:creationId xmlns:p14="http://schemas.microsoft.com/office/powerpoint/2010/main" val="14769475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 2">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4F988B55-7C73-F740-AAF7-547259C1D4BC}"/>
              </a:ext>
            </a:extLst>
          </p:cNvPr>
          <p:cNvSpPr>
            <a:spLocks noGrp="1"/>
          </p:cNvSpPr>
          <p:nvPr>
            <p:ph type="pic" sz="quarter" idx="11"/>
          </p:nvPr>
        </p:nvSpPr>
        <p:spPr>
          <a:xfrm>
            <a:off x="6092952" y="0"/>
            <a:ext cx="6099048" cy="5148634"/>
          </a:xfrm>
        </p:spPr>
        <p:txBody>
          <a:bodyPr/>
          <a:lstStyle>
            <a:lvl1pPr>
              <a:defRPr>
                <a:latin typeface="+mn-lt"/>
              </a:defRPr>
            </a:lvl1pPr>
          </a:lstStyle>
          <a:p>
            <a:endParaRPr lang="en-US" dirty="0"/>
          </a:p>
        </p:txBody>
      </p:sp>
      <p:sp>
        <p:nvSpPr>
          <p:cNvPr id="6" name="Rectangle 5">
            <a:extLst>
              <a:ext uri="{FF2B5EF4-FFF2-40B4-BE49-F238E27FC236}">
                <a16:creationId xmlns:a16="http://schemas.microsoft.com/office/drawing/2014/main" id="{4B0130D5-C286-8343-8017-5225BAF808C1}"/>
              </a:ext>
            </a:extLst>
          </p:cNvPr>
          <p:cNvSpPr/>
          <p:nvPr userDrawn="1"/>
        </p:nvSpPr>
        <p:spPr>
          <a:xfrm>
            <a:off x="6092952" y="5129225"/>
            <a:ext cx="6099048" cy="17287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ntent Placeholder 13">
            <a:extLst>
              <a:ext uri="{FF2B5EF4-FFF2-40B4-BE49-F238E27FC236}">
                <a16:creationId xmlns:a16="http://schemas.microsoft.com/office/drawing/2014/main" id="{5DCE995A-F8D0-1445-A45D-6892D56C71AE}"/>
              </a:ext>
            </a:extLst>
          </p:cNvPr>
          <p:cNvSpPr>
            <a:spLocks noGrp="1"/>
          </p:cNvSpPr>
          <p:nvPr>
            <p:ph sz="quarter" idx="12"/>
          </p:nvPr>
        </p:nvSpPr>
        <p:spPr>
          <a:xfrm>
            <a:off x="492918" y="571500"/>
            <a:ext cx="5107118" cy="5563293"/>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Footer Placeholder 2">
            <a:extLst>
              <a:ext uri="{FF2B5EF4-FFF2-40B4-BE49-F238E27FC236}">
                <a16:creationId xmlns:a16="http://schemas.microsoft.com/office/drawing/2014/main" id="{33F983ED-51BD-8243-A6D7-C504110FB55C}"/>
              </a:ext>
            </a:extLst>
          </p:cNvPr>
          <p:cNvSpPr>
            <a:spLocks noGrp="1"/>
          </p:cNvSpPr>
          <p:nvPr>
            <p:ph type="ftr" sz="quarter" idx="21"/>
          </p:nvPr>
        </p:nvSpPr>
        <p:spPr>
          <a:xfrm>
            <a:off x="2621591" y="6356350"/>
            <a:ext cx="2978444" cy="365125"/>
          </a:xfrm>
        </p:spPr>
        <p:txBody>
          <a:bodyPr/>
          <a:lstStyle>
            <a:lvl1pPr algn="r">
              <a:defRPr>
                <a:solidFill>
                  <a:schemeClr val="accent4"/>
                </a:solidFill>
                <a:latin typeface="+mn-lt"/>
              </a:defRPr>
            </a:lvl1pPr>
          </a:lstStyle>
          <a:p>
            <a:r>
              <a:rPr lang="en-US" dirty="0"/>
              <a:t>PITCH DECK</a:t>
            </a:r>
          </a:p>
        </p:txBody>
      </p:sp>
      <p:sp>
        <p:nvSpPr>
          <p:cNvPr id="24" name="Date Placeholder 3">
            <a:extLst>
              <a:ext uri="{FF2B5EF4-FFF2-40B4-BE49-F238E27FC236}">
                <a16:creationId xmlns:a16="http://schemas.microsoft.com/office/drawing/2014/main" id="{1A02D31A-236E-B349-AB3A-C908073D9DAB}"/>
              </a:ext>
            </a:extLst>
          </p:cNvPr>
          <p:cNvSpPr>
            <a:spLocks noGrp="1"/>
          </p:cNvSpPr>
          <p:nvPr>
            <p:ph type="dt" sz="half" idx="23"/>
          </p:nvPr>
        </p:nvSpPr>
        <p:spPr>
          <a:xfrm>
            <a:off x="10346790" y="6356350"/>
            <a:ext cx="1367882" cy="365125"/>
          </a:xfrm>
          <a:prstGeom prst="rect">
            <a:avLst/>
          </a:prstGeom>
        </p:spPr>
        <p:txBody>
          <a:bodyPr anchor="ctr"/>
          <a:lstStyle>
            <a:lvl1pPr algn="r">
              <a:defRPr sz="1200">
                <a:solidFill>
                  <a:schemeClr val="bg1"/>
                </a:solidFill>
                <a:latin typeface="+mn-lt"/>
              </a:defRPr>
            </a:lvl1pPr>
          </a:lstStyle>
          <a:p>
            <a:r>
              <a:rPr lang="en-US"/>
              <a:t>6/15/XX</a:t>
            </a:r>
            <a:endParaRPr lang="en-US" dirty="0"/>
          </a:p>
        </p:txBody>
      </p:sp>
      <p:sp>
        <p:nvSpPr>
          <p:cNvPr id="26" name="Title 1">
            <a:extLst>
              <a:ext uri="{FF2B5EF4-FFF2-40B4-BE49-F238E27FC236}">
                <a16:creationId xmlns:a16="http://schemas.microsoft.com/office/drawing/2014/main" id="{C731EB5E-9894-5944-9BB4-C43DAD108F87}"/>
              </a:ext>
            </a:extLst>
          </p:cNvPr>
          <p:cNvSpPr>
            <a:spLocks noGrp="1"/>
          </p:cNvSpPr>
          <p:nvPr>
            <p:ph type="title"/>
          </p:nvPr>
        </p:nvSpPr>
        <p:spPr>
          <a:xfrm>
            <a:off x="6585869" y="5444373"/>
            <a:ext cx="4920583" cy="1143645"/>
          </a:xfrm>
        </p:spPr>
        <p:txBody>
          <a:bodyPr>
            <a:normAutofit/>
          </a:bodyPr>
          <a:lstStyle>
            <a:lvl1pPr>
              <a:defRPr sz="5400">
                <a:solidFill>
                  <a:schemeClr val="bg1"/>
                </a:solidFill>
                <a:latin typeface="+mj-lt"/>
              </a:defRPr>
            </a:lvl1pPr>
          </a:lstStyle>
          <a:p>
            <a:r>
              <a:rPr lang="en-US" dirty="0"/>
              <a:t>Click to edit Master title style</a:t>
            </a:r>
          </a:p>
        </p:txBody>
      </p:sp>
      <p:sp>
        <p:nvSpPr>
          <p:cNvPr id="28" name="Slide Number Placeholder 5">
            <a:extLst>
              <a:ext uri="{FF2B5EF4-FFF2-40B4-BE49-F238E27FC236}">
                <a16:creationId xmlns:a16="http://schemas.microsoft.com/office/drawing/2014/main" id="{666C3E51-41CC-A742-805A-C58485A764BF}"/>
              </a:ext>
            </a:extLst>
          </p:cNvPr>
          <p:cNvSpPr>
            <a:spLocks noGrp="1"/>
          </p:cNvSpPr>
          <p:nvPr>
            <p:ph type="sldNum" sz="quarter" idx="4"/>
          </p:nvPr>
        </p:nvSpPr>
        <p:spPr>
          <a:xfrm>
            <a:off x="492917" y="6356350"/>
            <a:ext cx="1104900" cy="365125"/>
          </a:xfrm>
          <a:prstGeom prst="rect">
            <a:avLst/>
          </a:prstGeom>
        </p:spPr>
        <p:txBody>
          <a:bodyPr lIns="91440" anchor="ctr"/>
          <a:lstStyle>
            <a:lvl1pPr>
              <a:defRPr sz="1200">
                <a:solidFill>
                  <a:schemeClr val="accent4"/>
                </a:solidFill>
                <a:latin typeface="+mn-lt"/>
              </a:defRPr>
            </a:lvl1pPr>
          </a:lstStyle>
          <a:p>
            <a:fld id="{D156BFF5-A11A-234E-A308-E7366A28581C}" type="slidenum">
              <a:rPr lang="en-US" smtClean="0"/>
              <a:pPr/>
              <a:t>‹#›</a:t>
            </a:fld>
            <a:endParaRPr lang="en-US" dirty="0"/>
          </a:p>
        </p:txBody>
      </p:sp>
    </p:spTree>
    <p:extLst>
      <p:ext uri="{BB962C8B-B14F-4D97-AF65-F5344CB8AC3E}">
        <p14:creationId xmlns:p14="http://schemas.microsoft.com/office/powerpoint/2010/main" val="42922371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Text">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544CFD71-0872-634C-A6AF-7F54FDCEFA8E}"/>
              </a:ext>
            </a:extLst>
          </p:cNvPr>
          <p:cNvSpPr>
            <a:spLocks noGrp="1"/>
          </p:cNvSpPr>
          <p:nvPr>
            <p:ph sz="quarter" idx="15"/>
          </p:nvPr>
        </p:nvSpPr>
        <p:spPr>
          <a:xfrm>
            <a:off x="3567949" y="3511296"/>
            <a:ext cx="2496312" cy="2153458"/>
          </a:xfrm>
        </p:spPr>
        <p:txBody>
          <a:bodyPr>
            <a:noAutofit/>
          </a:bodyPr>
          <a:lstStyle>
            <a:lvl1pPr marL="0" indent="0">
              <a:buNone/>
              <a:defRPr sz="1600" b="1">
                <a:solidFill>
                  <a:schemeClr val="bg2">
                    <a:lumMod val="75000"/>
                  </a:schemeClr>
                </a:solidFill>
                <a:latin typeface="+mn-lt"/>
              </a:defRPr>
            </a:lvl1pPr>
            <a:lvl2pPr marL="0" indent="0">
              <a:lnSpc>
                <a:spcPct val="100000"/>
              </a:lnSpc>
              <a:spcBef>
                <a:spcPts val="600"/>
              </a:spcBef>
              <a:buNone/>
              <a:defRPr sz="1600">
                <a:solidFill>
                  <a:schemeClr val="bg2">
                    <a:lumMod val="75000"/>
                  </a:schemeClr>
                </a:solidFill>
                <a:latin typeface="+mn-lt"/>
              </a:defRPr>
            </a:lvl2pPr>
            <a:lvl3pPr marL="914400" indent="0">
              <a:buNone/>
              <a:defRPr sz="1600">
                <a:solidFill>
                  <a:schemeClr val="bg2">
                    <a:lumMod val="75000"/>
                  </a:schemeClr>
                </a:solidFill>
                <a:latin typeface="+mn-lt"/>
              </a:defRPr>
            </a:lvl3pPr>
            <a:lvl4pPr marL="1371600" indent="0">
              <a:buNone/>
              <a:defRPr sz="1600">
                <a:solidFill>
                  <a:schemeClr val="bg2">
                    <a:lumMod val="75000"/>
                  </a:schemeClr>
                </a:solidFill>
                <a:latin typeface="+mn-lt"/>
              </a:defRPr>
            </a:lvl4pPr>
            <a:lvl5pPr marL="1828800" indent="0">
              <a:buNone/>
              <a:defRPr sz="1600">
                <a:solidFill>
                  <a:schemeClr val="bg2">
                    <a:lumMod val="75000"/>
                  </a:schemeClr>
                </a:solidFill>
                <a:latin typeface="+mn-lt"/>
              </a:defRPr>
            </a:lvl5pPr>
          </a:lstStyle>
          <a:p>
            <a:pPr lvl="0"/>
            <a:r>
              <a:rPr lang="en-US" dirty="0"/>
              <a:t>Click to edit Master text styles</a:t>
            </a:r>
          </a:p>
          <a:p>
            <a:pPr lvl="1"/>
            <a:r>
              <a:rPr lang="en-US" dirty="0"/>
              <a:t>Second level</a:t>
            </a:r>
          </a:p>
        </p:txBody>
      </p:sp>
      <p:sp>
        <p:nvSpPr>
          <p:cNvPr id="15" name="Content Placeholder 3">
            <a:extLst>
              <a:ext uri="{FF2B5EF4-FFF2-40B4-BE49-F238E27FC236}">
                <a16:creationId xmlns:a16="http://schemas.microsoft.com/office/drawing/2014/main" id="{4F6EC6B9-0C18-4FFF-B4F8-1ACEDDD207AB}"/>
              </a:ext>
            </a:extLst>
          </p:cNvPr>
          <p:cNvSpPr>
            <a:spLocks noGrp="1"/>
          </p:cNvSpPr>
          <p:nvPr>
            <p:ph sz="quarter" idx="25"/>
          </p:nvPr>
        </p:nvSpPr>
        <p:spPr>
          <a:xfrm>
            <a:off x="6453894" y="3511296"/>
            <a:ext cx="2615184" cy="2153458"/>
          </a:xfrm>
        </p:spPr>
        <p:txBody>
          <a:bodyPr>
            <a:noAutofit/>
          </a:bodyPr>
          <a:lstStyle>
            <a:lvl1pPr marL="0" indent="0">
              <a:buNone/>
              <a:defRPr sz="1600" b="1">
                <a:solidFill>
                  <a:schemeClr val="bg2">
                    <a:lumMod val="75000"/>
                  </a:schemeClr>
                </a:solidFill>
                <a:latin typeface="+mn-lt"/>
              </a:defRPr>
            </a:lvl1pPr>
            <a:lvl2pPr marL="0" indent="0">
              <a:lnSpc>
                <a:spcPct val="100000"/>
              </a:lnSpc>
              <a:spcBef>
                <a:spcPts val="600"/>
              </a:spcBef>
              <a:buNone/>
              <a:defRPr sz="1600">
                <a:solidFill>
                  <a:schemeClr val="bg2">
                    <a:lumMod val="75000"/>
                  </a:schemeClr>
                </a:solidFill>
                <a:latin typeface="+mn-lt"/>
              </a:defRPr>
            </a:lvl2pPr>
            <a:lvl3pPr marL="914400" indent="0">
              <a:buNone/>
              <a:defRPr sz="1600">
                <a:solidFill>
                  <a:schemeClr val="bg2">
                    <a:lumMod val="75000"/>
                  </a:schemeClr>
                </a:solidFill>
                <a:latin typeface="+mn-lt"/>
              </a:defRPr>
            </a:lvl3pPr>
            <a:lvl4pPr marL="1371600" indent="0">
              <a:buNone/>
              <a:defRPr sz="1600">
                <a:solidFill>
                  <a:schemeClr val="bg2">
                    <a:lumMod val="75000"/>
                  </a:schemeClr>
                </a:solidFill>
                <a:latin typeface="+mn-lt"/>
              </a:defRPr>
            </a:lvl4pPr>
            <a:lvl5pPr marL="1828800" indent="0">
              <a:buNone/>
              <a:defRPr sz="1600">
                <a:solidFill>
                  <a:schemeClr val="bg2">
                    <a:lumMod val="75000"/>
                  </a:schemeClr>
                </a:solidFill>
                <a:latin typeface="+mn-lt"/>
              </a:defRPr>
            </a:lvl5pPr>
          </a:lstStyle>
          <a:p>
            <a:pPr lvl="0"/>
            <a:r>
              <a:rPr lang="en-US" dirty="0"/>
              <a:t>Click to edit Master text styles</a:t>
            </a:r>
          </a:p>
          <a:p>
            <a:pPr lvl="1"/>
            <a:r>
              <a:rPr lang="en-US" dirty="0"/>
              <a:t>Second level</a:t>
            </a:r>
          </a:p>
        </p:txBody>
      </p:sp>
      <p:sp>
        <p:nvSpPr>
          <p:cNvPr id="16" name="Content Placeholder 3">
            <a:extLst>
              <a:ext uri="{FF2B5EF4-FFF2-40B4-BE49-F238E27FC236}">
                <a16:creationId xmlns:a16="http://schemas.microsoft.com/office/drawing/2014/main" id="{A6FEBE89-93F7-4338-9ECA-FE802D71979D}"/>
              </a:ext>
            </a:extLst>
          </p:cNvPr>
          <p:cNvSpPr>
            <a:spLocks noGrp="1"/>
          </p:cNvSpPr>
          <p:nvPr>
            <p:ph sz="quarter" idx="26"/>
          </p:nvPr>
        </p:nvSpPr>
        <p:spPr>
          <a:xfrm>
            <a:off x="9462038" y="3511296"/>
            <a:ext cx="2048256" cy="2153458"/>
          </a:xfrm>
        </p:spPr>
        <p:txBody>
          <a:bodyPr>
            <a:noAutofit/>
          </a:bodyPr>
          <a:lstStyle>
            <a:lvl1pPr marL="0" indent="0">
              <a:buNone/>
              <a:defRPr sz="1600" b="1">
                <a:solidFill>
                  <a:schemeClr val="bg2">
                    <a:lumMod val="75000"/>
                  </a:schemeClr>
                </a:solidFill>
                <a:latin typeface="+mn-lt"/>
              </a:defRPr>
            </a:lvl1pPr>
            <a:lvl2pPr marL="0" indent="0">
              <a:lnSpc>
                <a:spcPct val="100000"/>
              </a:lnSpc>
              <a:spcBef>
                <a:spcPts val="600"/>
              </a:spcBef>
              <a:buNone/>
              <a:defRPr sz="1600">
                <a:solidFill>
                  <a:schemeClr val="bg2">
                    <a:lumMod val="75000"/>
                  </a:schemeClr>
                </a:solidFill>
                <a:latin typeface="+mn-lt"/>
              </a:defRPr>
            </a:lvl2pPr>
            <a:lvl3pPr marL="914400" indent="0">
              <a:buNone/>
              <a:defRPr sz="1600">
                <a:solidFill>
                  <a:schemeClr val="bg2">
                    <a:lumMod val="75000"/>
                  </a:schemeClr>
                </a:solidFill>
                <a:latin typeface="+mn-lt"/>
              </a:defRPr>
            </a:lvl3pPr>
            <a:lvl4pPr marL="1371600" indent="0">
              <a:buNone/>
              <a:defRPr sz="1600">
                <a:solidFill>
                  <a:schemeClr val="bg2">
                    <a:lumMod val="75000"/>
                  </a:schemeClr>
                </a:solidFill>
                <a:latin typeface="+mn-lt"/>
              </a:defRPr>
            </a:lvl4pPr>
            <a:lvl5pPr marL="1828800" indent="0">
              <a:buNone/>
              <a:defRPr sz="1600">
                <a:solidFill>
                  <a:schemeClr val="bg2">
                    <a:lumMod val="75000"/>
                  </a:schemeClr>
                </a:solidFill>
                <a:latin typeface="+mn-lt"/>
              </a:defRPr>
            </a:lvl5pPr>
          </a:lstStyle>
          <a:p>
            <a:pPr lvl="0"/>
            <a:r>
              <a:rPr lang="en-US" dirty="0"/>
              <a:t>Click to edit Master text styles</a:t>
            </a:r>
          </a:p>
          <a:p>
            <a:pPr lvl="1"/>
            <a:r>
              <a:rPr lang="en-US" dirty="0"/>
              <a:t>Second level</a:t>
            </a:r>
          </a:p>
        </p:txBody>
      </p:sp>
      <p:sp>
        <p:nvSpPr>
          <p:cNvPr id="5" name="Picture Placeholder 4">
            <a:extLst>
              <a:ext uri="{FF2B5EF4-FFF2-40B4-BE49-F238E27FC236}">
                <a16:creationId xmlns:a16="http://schemas.microsoft.com/office/drawing/2014/main" id="{D8571E88-3094-421E-8A4A-03A36D2D24F9}"/>
              </a:ext>
            </a:extLst>
          </p:cNvPr>
          <p:cNvSpPr>
            <a:spLocks noGrp="1"/>
          </p:cNvSpPr>
          <p:nvPr>
            <p:ph type="pic" sz="quarter" idx="27"/>
          </p:nvPr>
        </p:nvSpPr>
        <p:spPr>
          <a:xfrm>
            <a:off x="3568700" y="2621592"/>
            <a:ext cx="730250" cy="731520"/>
          </a:xfrm>
        </p:spPr>
        <p:txBody>
          <a:bodyPr anchor="ctr">
            <a:normAutofit/>
          </a:bodyPr>
          <a:lstStyle>
            <a:lvl1pPr marL="0" indent="0" algn="ctr">
              <a:buNone/>
              <a:defRPr sz="900"/>
            </a:lvl1pPr>
          </a:lstStyle>
          <a:p>
            <a:endParaRPr lang="en-US" dirty="0"/>
          </a:p>
        </p:txBody>
      </p:sp>
      <p:sp>
        <p:nvSpPr>
          <p:cNvPr id="19" name="Picture Placeholder 4">
            <a:extLst>
              <a:ext uri="{FF2B5EF4-FFF2-40B4-BE49-F238E27FC236}">
                <a16:creationId xmlns:a16="http://schemas.microsoft.com/office/drawing/2014/main" id="{B7B08329-0C23-4838-8FA8-51FDF6A8FEAC}"/>
              </a:ext>
            </a:extLst>
          </p:cNvPr>
          <p:cNvSpPr>
            <a:spLocks noGrp="1"/>
          </p:cNvSpPr>
          <p:nvPr>
            <p:ph type="pic" sz="quarter" idx="28"/>
          </p:nvPr>
        </p:nvSpPr>
        <p:spPr>
          <a:xfrm>
            <a:off x="6453894" y="2621592"/>
            <a:ext cx="730250" cy="731520"/>
          </a:xfrm>
        </p:spPr>
        <p:txBody>
          <a:bodyPr anchor="ctr">
            <a:normAutofit/>
          </a:bodyPr>
          <a:lstStyle>
            <a:lvl1pPr marL="0" indent="0" algn="ctr">
              <a:buNone/>
              <a:defRPr sz="900"/>
            </a:lvl1pPr>
          </a:lstStyle>
          <a:p>
            <a:endParaRPr lang="en-US" dirty="0"/>
          </a:p>
        </p:txBody>
      </p:sp>
      <p:sp>
        <p:nvSpPr>
          <p:cNvPr id="20" name="Picture Placeholder 4">
            <a:extLst>
              <a:ext uri="{FF2B5EF4-FFF2-40B4-BE49-F238E27FC236}">
                <a16:creationId xmlns:a16="http://schemas.microsoft.com/office/drawing/2014/main" id="{AE0FE560-C868-4602-8298-A6BD06C5EAA2}"/>
              </a:ext>
            </a:extLst>
          </p:cNvPr>
          <p:cNvSpPr>
            <a:spLocks noGrp="1"/>
          </p:cNvSpPr>
          <p:nvPr>
            <p:ph type="pic" sz="quarter" idx="29"/>
          </p:nvPr>
        </p:nvSpPr>
        <p:spPr>
          <a:xfrm>
            <a:off x="9468915" y="2621592"/>
            <a:ext cx="730250" cy="731520"/>
          </a:xfrm>
        </p:spPr>
        <p:txBody>
          <a:bodyPr anchor="ctr">
            <a:normAutofit/>
          </a:bodyPr>
          <a:lstStyle>
            <a:lvl1pPr marL="0" indent="0" algn="ctr">
              <a:buNone/>
              <a:defRPr sz="900"/>
            </a:lvl1pPr>
          </a:lstStyle>
          <a:p>
            <a:endParaRPr lang="en-US" dirty="0"/>
          </a:p>
        </p:txBody>
      </p:sp>
      <p:sp>
        <p:nvSpPr>
          <p:cNvPr id="3" name="Picture Placeholder 2">
            <a:extLst>
              <a:ext uri="{FF2B5EF4-FFF2-40B4-BE49-F238E27FC236}">
                <a16:creationId xmlns:a16="http://schemas.microsoft.com/office/drawing/2014/main" id="{53B9C028-F330-3240-A65B-06CDCADC1AF6}"/>
              </a:ext>
            </a:extLst>
          </p:cNvPr>
          <p:cNvSpPr>
            <a:spLocks noGrp="1"/>
          </p:cNvSpPr>
          <p:nvPr>
            <p:ph type="pic" sz="quarter" idx="24"/>
          </p:nvPr>
        </p:nvSpPr>
        <p:spPr>
          <a:xfrm>
            <a:off x="0" y="0"/>
            <a:ext cx="3044952" cy="6858000"/>
          </a:xfrm>
        </p:spPr>
        <p:txBody>
          <a:bodyPr/>
          <a:lstStyle>
            <a:lvl1pPr>
              <a:defRPr>
                <a:latin typeface="+mn-lt"/>
              </a:defRPr>
            </a:lvl1pPr>
          </a:lstStyle>
          <a:p>
            <a:endParaRPr lang="en-US" dirty="0"/>
          </a:p>
        </p:txBody>
      </p:sp>
      <p:sp>
        <p:nvSpPr>
          <p:cNvPr id="8" name="Footer Placeholder 4">
            <a:extLst>
              <a:ext uri="{FF2B5EF4-FFF2-40B4-BE49-F238E27FC236}">
                <a16:creationId xmlns:a16="http://schemas.microsoft.com/office/drawing/2014/main" id="{34B2EA3C-9C79-2245-A7B7-ACCA615B51CD}"/>
              </a:ext>
            </a:extLst>
          </p:cNvPr>
          <p:cNvSpPr>
            <a:spLocks noGrp="1"/>
          </p:cNvSpPr>
          <p:nvPr>
            <p:ph type="ftr" sz="quarter" idx="3"/>
          </p:nvPr>
        </p:nvSpPr>
        <p:spPr>
          <a:xfrm>
            <a:off x="3567948" y="6356350"/>
            <a:ext cx="2649255" cy="365125"/>
          </a:xfrm>
          <a:prstGeom prst="rect">
            <a:avLst/>
          </a:prstGeom>
        </p:spPr>
        <p:txBody>
          <a:bodyPr vert="horz" lIns="91440" tIns="45720" rIns="91440" bIns="45720" rtlCol="0" anchor="ctr"/>
          <a:lstStyle>
            <a:lvl1pPr algn="l">
              <a:defRPr sz="1200">
                <a:solidFill>
                  <a:schemeClr val="accent4"/>
                </a:solidFill>
                <a:latin typeface="+mn-lt"/>
              </a:defRPr>
            </a:lvl1pPr>
          </a:lstStyle>
          <a:p>
            <a:r>
              <a:rPr lang="en-US" dirty="0"/>
              <a:t>PITCH DECK</a:t>
            </a:r>
          </a:p>
        </p:txBody>
      </p:sp>
      <p:sp>
        <p:nvSpPr>
          <p:cNvPr id="28" name="Slide Number Placeholder 5">
            <a:extLst>
              <a:ext uri="{FF2B5EF4-FFF2-40B4-BE49-F238E27FC236}">
                <a16:creationId xmlns:a16="http://schemas.microsoft.com/office/drawing/2014/main" id="{98BA37BA-03A2-5C4E-82D5-3B9439F61FDC}"/>
              </a:ext>
            </a:extLst>
          </p:cNvPr>
          <p:cNvSpPr>
            <a:spLocks noGrp="1"/>
          </p:cNvSpPr>
          <p:nvPr>
            <p:ph type="sldNum" sz="quarter" idx="4"/>
          </p:nvPr>
        </p:nvSpPr>
        <p:spPr>
          <a:xfrm>
            <a:off x="492917" y="6356350"/>
            <a:ext cx="1104900" cy="365125"/>
          </a:xfrm>
          <a:prstGeom prst="rect">
            <a:avLst/>
          </a:prstGeom>
        </p:spPr>
        <p:txBody>
          <a:bodyPr lIns="91440" anchor="ctr"/>
          <a:lstStyle>
            <a:lvl1pPr>
              <a:defRPr sz="1200">
                <a:solidFill>
                  <a:schemeClr val="bg1"/>
                </a:solidFill>
                <a:latin typeface="+mn-lt"/>
              </a:defRPr>
            </a:lvl1pPr>
          </a:lstStyle>
          <a:p>
            <a:fld id="{D156BFF5-A11A-234E-A308-E7366A28581C}" type="slidenum">
              <a:rPr lang="en-US" smtClean="0"/>
              <a:pPr/>
              <a:t>‹#›</a:t>
            </a:fld>
            <a:endParaRPr lang="en-US" dirty="0"/>
          </a:p>
        </p:txBody>
      </p:sp>
      <p:sp>
        <p:nvSpPr>
          <p:cNvPr id="30" name="Date Placeholder 3">
            <a:extLst>
              <a:ext uri="{FF2B5EF4-FFF2-40B4-BE49-F238E27FC236}">
                <a16:creationId xmlns:a16="http://schemas.microsoft.com/office/drawing/2014/main" id="{0A178069-B4D4-2D45-ABBC-CC29947FE3F0}"/>
              </a:ext>
            </a:extLst>
          </p:cNvPr>
          <p:cNvSpPr>
            <a:spLocks noGrp="1"/>
          </p:cNvSpPr>
          <p:nvPr>
            <p:ph type="dt" sz="half" idx="23"/>
          </p:nvPr>
        </p:nvSpPr>
        <p:spPr>
          <a:xfrm>
            <a:off x="10285388" y="6356350"/>
            <a:ext cx="1429284" cy="365125"/>
          </a:xfrm>
          <a:prstGeom prst="rect">
            <a:avLst/>
          </a:prstGeom>
        </p:spPr>
        <p:txBody>
          <a:bodyPr anchor="ctr"/>
          <a:lstStyle>
            <a:lvl1pPr algn="r">
              <a:defRPr sz="1200">
                <a:solidFill>
                  <a:schemeClr val="accent4"/>
                </a:solidFill>
                <a:latin typeface="+mn-lt"/>
              </a:defRPr>
            </a:lvl1pPr>
          </a:lstStyle>
          <a:p>
            <a:r>
              <a:rPr lang="en-US"/>
              <a:t>6/15/XX</a:t>
            </a:r>
            <a:endParaRPr lang="en-US" dirty="0"/>
          </a:p>
        </p:txBody>
      </p:sp>
      <p:sp>
        <p:nvSpPr>
          <p:cNvPr id="34" name="Title 1">
            <a:extLst>
              <a:ext uri="{FF2B5EF4-FFF2-40B4-BE49-F238E27FC236}">
                <a16:creationId xmlns:a16="http://schemas.microsoft.com/office/drawing/2014/main" id="{2924316E-D172-EC4E-A6A7-6AA19A58DEDF}"/>
              </a:ext>
            </a:extLst>
          </p:cNvPr>
          <p:cNvSpPr>
            <a:spLocks noGrp="1"/>
          </p:cNvSpPr>
          <p:nvPr>
            <p:ph type="title"/>
          </p:nvPr>
        </p:nvSpPr>
        <p:spPr>
          <a:xfrm>
            <a:off x="3567948" y="365125"/>
            <a:ext cx="8146724" cy="1143645"/>
          </a:xfrm>
        </p:spPr>
        <p:txBody>
          <a:bodyPr>
            <a:normAutofit/>
          </a:bodyPr>
          <a:lstStyle>
            <a:lvl1pPr>
              <a:defRPr sz="5400">
                <a:solidFill>
                  <a:schemeClr val="accent3">
                    <a:lumMod val="75000"/>
                  </a:schemeClr>
                </a:solidFill>
                <a:latin typeface="+mj-lt"/>
              </a:defRPr>
            </a:lvl1pPr>
          </a:lstStyle>
          <a:p>
            <a:r>
              <a:rPr lang="en-US"/>
              <a:t>Click to edit Master title style</a:t>
            </a:r>
          </a:p>
        </p:txBody>
      </p:sp>
      <p:sp>
        <p:nvSpPr>
          <p:cNvPr id="35" name="Text Placeholder 16">
            <a:extLst>
              <a:ext uri="{FF2B5EF4-FFF2-40B4-BE49-F238E27FC236}">
                <a16:creationId xmlns:a16="http://schemas.microsoft.com/office/drawing/2014/main" id="{0B629AF4-134C-4748-A752-1763CA6208C9}"/>
              </a:ext>
            </a:extLst>
          </p:cNvPr>
          <p:cNvSpPr>
            <a:spLocks noGrp="1"/>
          </p:cNvSpPr>
          <p:nvPr>
            <p:ph type="body" sz="quarter" idx="14" hasCustomPrompt="1"/>
          </p:nvPr>
        </p:nvSpPr>
        <p:spPr>
          <a:xfrm>
            <a:off x="3567948" y="1316736"/>
            <a:ext cx="8146724" cy="649435"/>
          </a:xfrm>
        </p:spPr>
        <p:txBody>
          <a:bodyPr anchor="ctr" anchorCtr="0">
            <a:normAutofit/>
          </a:bodyPr>
          <a:lstStyle>
            <a:lvl1pPr marL="0" indent="0" algn="l">
              <a:buNone/>
              <a:defRPr sz="2400">
                <a:solidFill>
                  <a:schemeClr val="accent3">
                    <a:lumMod val="75000"/>
                  </a:schemeClr>
                </a:solidFill>
                <a:latin typeface="+mn-lt"/>
              </a:defRPr>
            </a:lvl1pPr>
            <a:lvl2pPr marL="457200" indent="0" algn="ctr">
              <a:buNone/>
              <a:defRPr>
                <a:solidFill>
                  <a:schemeClr val="bg1"/>
                </a:solidFill>
                <a:latin typeface="Avenir Next LT Pro" panose="020B0504020202020204" pitchFamily="34" charset="77"/>
              </a:defRPr>
            </a:lvl2pPr>
            <a:lvl3pPr marL="914400" indent="0" algn="ctr">
              <a:buNone/>
              <a:defRPr>
                <a:solidFill>
                  <a:schemeClr val="bg1"/>
                </a:solidFill>
                <a:latin typeface="Avenir Next LT Pro" panose="020B0504020202020204" pitchFamily="34" charset="77"/>
              </a:defRPr>
            </a:lvl3pPr>
            <a:lvl4pPr marL="1371600" indent="0" algn="ctr">
              <a:buNone/>
              <a:defRPr>
                <a:solidFill>
                  <a:schemeClr val="bg1"/>
                </a:solidFill>
                <a:latin typeface="Avenir Next LT Pro" panose="020B0504020202020204" pitchFamily="34" charset="77"/>
              </a:defRPr>
            </a:lvl4pPr>
            <a:lvl5pPr marL="1828800" indent="0" algn="ctr">
              <a:buNone/>
              <a:defRPr>
                <a:solidFill>
                  <a:schemeClr val="bg1"/>
                </a:solidFill>
                <a:latin typeface="Avenir Next LT Pro" panose="020B0504020202020204" pitchFamily="34" charset="77"/>
              </a:defRPr>
            </a:lvl5pPr>
          </a:lstStyle>
          <a:p>
            <a:pPr lvl="0"/>
            <a:r>
              <a:rPr lang="en-US" dirty="0"/>
              <a:t>Click to edit master text styles</a:t>
            </a:r>
          </a:p>
        </p:txBody>
      </p:sp>
    </p:spTree>
    <p:extLst>
      <p:ext uri="{BB962C8B-B14F-4D97-AF65-F5344CB8AC3E}">
        <p14:creationId xmlns:p14="http://schemas.microsoft.com/office/powerpoint/2010/main" val="42178946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D3B8D75-6B10-9447-B5A5-915564B149B8}"/>
              </a:ext>
            </a:extLst>
          </p:cNvPr>
          <p:cNvSpPr>
            <a:spLocks noGrp="1"/>
          </p:cNvSpPr>
          <p:nvPr>
            <p:ph type="pic" sz="quarter" idx="10"/>
          </p:nvPr>
        </p:nvSpPr>
        <p:spPr>
          <a:xfrm>
            <a:off x="603504" y="2361606"/>
            <a:ext cx="2276856" cy="2260600"/>
          </a:xfrm>
        </p:spPr>
        <p:txBody>
          <a:bodyPr/>
          <a:lstStyle>
            <a:lvl1pPr>
              <a:defRPr>
                <a:latin typeface="+mn-lt"/>
              </a:defRPr>
            </a:lvl1pPr>
          </a:lstStyle>
          <a:p>
            <a:endParaRPr lang="en-US" dirty="0"/>
          </a:p>
        </p:txBody>
      </p:sp>
      <p:sp>
        <p:nvSpPr>
          <p:cNvPr id="8" name="Picture Placeholder 6">
            <a:extLst>
              <a:ext uri="{FF2B5EF4-FFF2-40B4-BE49-F238E27FC236}">
                <a16:creationId xmlns:a16="http://schemas.microsoft.com/office/drawing/2014/main" id="{72705F2C-1825-0440-83D2-2EE05E0D06F4}"/>
              </a:ext>
            </a:extLst>
          </p:cNvPr>
          <p:cNvSpPr>
            <a:spLocks noGrp="1"/>
          </p:cNvSpPr>
          <p:nvPr>
            <p:ph type="pic" sz="quarter" idx="11"/>
          </p:nvPr>
        </p:nvSpPr>
        <p:spPr>
          <a:xfrm>
            <a:off x="3511296" y="2361606"/>
            <a:ext cx="2276856" cy="2260600"/>
          </a:xfrm>
        </p:spPr>
        <p:txBody>
          <a:bodyPr/>
          <a:lstStyle>
            <a:lvl1pPr>
              <a:defRPr>
                <a:latin typeface="+mn-lt"/>
              </a:defRPr>
            </a:lvl1pPr>
          </a:lstStyle>
          <a:p>
            <a:endParaRPr lang="en-US" dirty="0"/>
          </a:p>
        </p:txBody>
      </p:sp>
      <p:sp>
        <p:nvSpPr>
          <p:cNvPr id="9" name="Picture Placeholder 6">
            <a:extLst>
              <a:ext uri="{FF2B5EF4-FFF2-40B4-BE49-F238E27FC236}">
                <a16:creationId xmlns:a16="http://schemas.microsoft.com/office/drawing/2014/main" id="{15278A30-5578-C142-9C42-1BC018A28216}"/>
              </a:ext>
            </a:extLst>
          </p:cNvPr>
          <p:cNvSpPr>
            <a:spLocks noGrp="1"/>
          </p:cNvSpPr>
          <p:nvPr>
            <p:ph type="pic" sz="quarter" idx="12"/>
          </p:nvPr>
        </p:nvSpPr>
        <p:spPr>
          <a:xfrm>
            <a:off x="6437376" y="2361606"/>
            <a:ext cx="2276856" cy="2260600"/>
          </a:xfrm>
        </p:spPr>
        <p:txBody>
          <a:bodyPr/>
          <a:lstStyle>
            <a:lvl1pPr>
              <a:defRPr>
                <a:latin typeface="+mn-lt"/>
              </a:defRPr>
            </a:lvl1pPr>
          </a:lstStyle>
          <a:p>
            <a:endParaRPr lang="en-US" dirty="0"/>
          </a:p>
        </p:txBody>
      </p:sp>
      <p:sp>
        <p:nvSpPr>
          <p:cNvPr id="10" name="Picture Placeholder 6">
            <a:extLst>
              <a:ext uri="{FF2B5EF4-FFF2-40B4-BE49-F238E27FC236}">
                <a16:creationId xmlns:a16="http://schemas.microsoft.com/office/drawing/2014/main" id="{37643B00-2ED4-E345-970A-099755FD3F4B}"/>
              </a:ext>
            </a:extLst>
          </p:cNvPr>
          <p:cNvSpPr>
            <a:spLocks noGrp="1"/>
          </p:cNvSpPr>
          <p:nvPr>
            <p:ph type="pic" sz="quarter" idx="13"/>
          </p:nvPr>
        </p:nvSpPr>
        <p:spPr>
          <a:xfrm>
            <a:off x="9381744" y="2361606"/>
            <a:ext cx="2276856" cy="2260600"/>
          </a:xfrm>
        </p:spPr>
        <p:txBody>
          <a:bodyPr/>
          <a:lstStyle>
            <a:lvl1pPr>
              <a:defRPr>
                <a:latin typeface="+mn-lt"/>
              </a:defRPr>
            </a:lvl1pPr>
          </a:lstStyle>
          <a:p>
            <a:endParaRPr lang="en-US" dirty="0"/>
          </a:p>
        </p:txBody>
      </p:sp>
      <p:sp>
        <p:nvSpPr>
          <p:cNvPr id="18" name="Text Placeholder 17">
            <a:extLst>
              <a:ext uri="{FF2B5EF4-FFF2-40B4-BE49-F238E27FC236}">
                <a16:creationId xmlns:a16="http://schemas.microsoft.com/office/drawing/2014/main" id="{203C2A7B-004A-6944-9A08-8A5A14288742}"/>
              </a:ext>
            </a:extLst>
          </p:cNvPr>
          <p:cNvSpPr>
            <a:spLocks noGrp="1"/>
          </p:cNvSpPr>
          <p:nvPr>
            <p:ph type="body" sz="quarter" idx="14" hasCustomPrompt="1"/>
          </p:nvPr>
        </p:nvSpPr>
        <p:spPr>
          <a:xfrm>
            <a:off x="603504" y="4764024"/>
            <a:ext cx="2347067"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dirty="0"/>
              <a:t>Click to edit master</a:t>
            </a:r>
          </a:p>
        </p:txBody>
      </p:sp>
      <p:sp>
        <p:nvSpPr>
          <p:cNvPr id="19" name="Text Placeholder 17">
            <a:extLst>
              <a:ext uri="{FF2B5EF4-FFF2-40B4-BE49-F238E27FC236}">
                <a16:creationId xmlns:a16="http://schemas.microsoft.com/office/drawing/2014/main" id="{6EF996A9-9D54-1B4A-AD33-90E32A3ABD05}"/>
              </a:ext>
            </a:extLst>
          </p:cNvPr>
          <p:cNvSpPr>
            <a:spLocks noGrp="1"/>
          </p:cNvSpPr>
          <p:nvPr>
            <p:ph type="body" sz="quarter" idx="15" hasCustomPrompt="1"/>
          </p:nvPr>
        </p:nvSpPr>
        <p:spPr>
          <a:xfrm>
            <a:off x="603504" y="5026714"/>
            <a:ext cx="2347067" cy="274320"/>
          </a:xfrm>
        </p:spPr>
        <p:txBody>
          <a:bodyPr lIns="0">
            <a:noAutofit/>
          </a:bodyPr>
          <a:lstStyle>
            <a:lvl1pPr marL="0" indent="0" algn="l">
              <a:lnSpc>
                <a:spcPct val="100000"/>
              </a:lnSpc>
              <a:buNone/>
              <a:defRPr sz="140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dirty="0"/>
              <a:t>Click to edit master</a:t>
            </a:r>
          </a:p>
        </p:txBody>
      </p:sp>
      <p:sp>
        <p:nvSpPr>
          <p:cNvPr id="20" name="Text Placeholder 17">
            <a:extLst>
              <a:ext uri="{FF2B5EF4-FFF2-40B4-BE49-F238E27FC236}">
                <a16:creationId xmlns:a16="http://schemas.microsoft.com/office/drawing/2014/main" id="{76FA6F28-6734-0347-851C-F4834CE1DF6F}"/>
              </a:ext>
            </a:extLst>
          </p:cNvPr>
          <p:cNvSpPr>
            <a:spLocks noGrp="1"/>
          </p:cNvSpPr>
          <p:nvPr>
            <p:ph type="body" sz="quarter" idx="16" hasCustomPrompt="1"/>
          </p:nvPr>
        </p:nvSpPr>
        <p:spPr>
          <a:xfrm>
            <a:off x="3511296" y="4764024"/>
            <a:ext cx="2347067"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21" name="Text Placeholder 17">
            <a:extLst>
              <a:ext uri="{FF2B5EF4-FFF2-40B4-BE49-F238E27FC236}">
                <a16:creationId xmlns:a16="http://schemas.microsoft.com/office/drawing/2014/main" id="{4271280C-64AE-AD4D-AB89-068820A665CC}"/>
              </a:ext>
            </a:extLst>
          </p:cNvPr>
          <p:cNvSpPr>
            <a:spLocks noGrp="1"/>
          </p:cNvSpPr>
          <p:nvPr>
            <p:ph type="body" sz="quarter" idx="17" hasCustomPrompt="1"/>
          </p:nvPr>
        </p:nvSpPr>
        <p:spPr>
          <a:xfrm>
            <a:off x="3511296" y="5026714"/>
            <a:ext cx="2347067" cy="274320"/>
          </a:xfrm>
        </p:spPr>
        <p:txBody>
          <a:bodyPr lIns="0">
            <a:noAutofit/>
          </a:bodyPr>
          <a:lstStyle>
            <a:lvl1pPr marL="0" indent="0" algn="l">
              <a:lnSpc>
                <a:spcPct val="100000"/>
              </a:lnSpc>
              <a:buNone/>
              <a:defRPr sz="140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22" name="Text Placeholder 17">
            <a:extLst>
              <a:ext uri="{FF2B5EF4-FFF2-40B4-BE49-F238E27FC236}">
                <a16:creationId xmlns:a16="http://schemas.microsoft.com/office/drawing/2014/main" id="{43EC4F5D-6060-D44A-AA11-7D91B388F91F}"/>
              </a:ext>
            </a:extLst>
          </p:cNvPr>
          <p:cNvSpPr>
            <a:spLocks noGrp="1"/>
          </p:cNvSpPr>
          <p:nvPr>
            <p:ph type="body" sz="quarter" idx="18" hasCustomPrompt="1"/>
          </p:nvPr>
        </p:nvSpPr>
        <p:spPr>
          <a:xfrm>
            <a:off x="6437376" y="4764024"/>
            <a:ext cx="2331720"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23" name="Text Placeholder 17">
            <a:extLst>
              <a:ext uri="{FF2B5EF4-FFF2-40B4-BE49-F238E27FC236}">
                <a16:creationId xmlns:a16="http://schemas.microsoft.com/office/drawing/2014/main" id="{383FAE66-0948-F840-B835-8C2A2BFD9BCC}"/>
              </a:ext>
            </a:extLst>
          </p:cNvPr>
          <p:cNvSpPr>
            <a:spLocks noGrp="1"/>
          </p:cNvSpPr>
          <p:nvPr>
            <p:ph type="body" sz="quarter" idx="19" hasCustomPrompt="1"/>
          </p:nvPr>
        </p:nvSpPr>
        <p:spPr>
          <a:xfrm>
            <a:off x="6437376" y="5026714"/>
            <a:ext cx="2331720" cy="274320"/>
          </a:xfrm>
        </p:spPr>
        <p:txBody>
          <a:bodyPr lIns="0">
            <a:noAutofit/>
          </a:bodyPr>
          <a:lstStyle>
            <a:lvl1pPr marL="0" indent="0" algn="l">
              <a:lnSpc>
                <a:spcPct val="100000"/>
              </a:lnSpc>
              <a:buNone/>
              <a:defRPr sz="140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24" name="Text Placeholder 17">
            <a:extLst>
              <a:ext uri="{FF2B5EF4-FFF2-40B4-BE49-F238E27FC236}">
                <a16:creationId xmlns:a16="http://schemas.microsoft.com/office/drawing/2014/main" id="{D50DA907-6313-0542-99CF-7EAEA36FEBDC}"/>
              </a:ext>
            </a:extLst>
          </p:cNvPr>
          <p:cNvSpPr>
            <a:spLocks noGrp="1"/>
          </p:cNvSpPr>
          <p:nvPr>
            <p:ph type="body" sz="quarter" idx="20" hasCustomPrompt="1"/>
          </p:nvPr>
        </p:nvSpPr>
        <p:spPr>
          <a:xfrm>
            <a:off x="9381744" y="4764024"/>
            <a:ext cx="2332882"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25" name="Text Placeholder 17">
            <a:extLst>
              <a:ext uri="{FF2B5EF4-FFF2-40B4-BE49-F238E27FC236}">
                <a16:creationId xmlns:a16="http://schemas.microsoft.com/office/drawing/2014/main" id="{E629D646-8650-0249-9329-D5B08275500B}"/>
              </a:ext>
            </a:extLst>
          </p:cNvPr>
          <p:cNvSpPr>
            <a:spLocks noGrp="1"/>
          </p:cNvSpPr>
          <p:nvPr>
            <p:ph type="body" sz="quarter" idx="21" hasCustomPrompt="1"/>
          </p:nvPr>
        </p:nvSpPr>
        <p:spPr>
          <a:xfrm>
            <a:off x="9381744" y="5026714"/>
            <a:ext cx="2332882" cy="274320"/>
          </a:xfrm>
        </p:spPr>
        <p:txBody>
          <a:bodyPr lIns="0">
            <a:noAutofit/>
          </a:bodyPr>
          <a:lstStyle>
            <a:lvl1pPr marL="0" indent="0" algn="l">
              <a:lnSpc>
                <a:spcPct val="100000"/>
              </a:lnSpc>
              <a:buNone/>
              <a:defRPr sz="140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29" name="Rectangle 28">
            <a:extLst>
              <a:ext uri="{FF2B5EF4-FFF2-40B4-BE49-F238E27FC236}">
                <a16:creationId xmlns:a16="http://schemas.microsoft.com/office/drawing/2014/main" id="{B12E59B1-A6F6-694C-A6E9-74D1D17DFAA8}"/>
              </a:ext>
            </a:extLst>
          </p:cNvPr>
          <p:cNvSpPr/>
          <p:nvPr userDrawn="1"/>
        </p:nvSpPr>
        <p:spPr>
          <a:xfrm>
            <a:off x="-5326" y="0"/>
            <a:ext cx="12208042" cy="17282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ooter Placeholder 2">
            <a:extLst>
              <a:ext uri="{FF2B5EF4-FFF2-40B4-BE49-F238E27FC236}">
                <a16:creationId xmlns:a16="http://schemas.microsoft.com/office/drawing/2014/main" id="{012CB6C2-8938-6442-8261-95818D6B720D}"/>
              </a:ext>
            </a:extLst>
          </p:cNvPr>
          <p:cNvSpPr>
            <a:spLocks noGrp="1"/>
          </p:cNvSpPr>
          <p:nvPr>
            <p:ph type="ftr" sz="quarter" idx="22"/>
          </p:nvPr>
        </p:nvSpPr>
        <p:spPr>
          <a:xfrm>
            <a:off x="4038600" y="6356350"/>
            <a:ext cx="4114800" cy="365125"/>
          </a:xfrm>
        </p:spPr>
        <p:txBody>
          <a:bodyPr/>
          <a:lstStyle>
            <a:lvl1pPr algn="ctr">
              <a:defRPr>
                <a:solidFill>
                  <a:schemeClr val="accent4"/>
                </a:solidFill>
                <a:latin typeface="+mn-lt"/>
              </a:defRPr>
            </a:lvl1pPr>
          </a:lstStyle>
          <a:p>
            <a:r>
              <a:rPr lang="en-US" dirty="0"/>
              <a:t>PITCH DECK</a:t>
            </a:r>
          </a:p>
        </p:txBody>
      </p:sp>
      <p:sp>
        <p:nvSpPr>
          <p:cNvPr id="39" name="Date Placeholder 3">
            <a:extLst>
              <a:ext uri="{FF2B5EF4-FFF2-40B4-BE49-F238E27FC236}">
                <a16:creationId xmlns:a16="http://schemas.microsoft.com/office/drawing/2014/main" id="{A85C6B76-F9A5-5F42-9C52-6FB7B7784141}"/>
              </a:ext>
            </a:extLst>
          </p:cNvPr>
          <p:cNvSpPr>
            <a:spLocks noGrp="1"/>
          </p:cNvSpPr>
          <p:nvPr>
            <p:ph type="dt" sz="half" idx="23"/>
          </p:nvPr>
        </p:nvSpPr>
        <p:spPr>
          <a:xfrm>
            <a:off x="10285388" y="6356350"/>
            <a:ext cx="1429283" cy="365125"/>
          </a:xfrm>
          <a:prstGeom prst="rect">
            <a:avLst/>
          </a:prstGeom>
        </p:spPr>
        <p:txBody>
          <a:bodyPr anchor="ctr"/>
          <a:lstStyle>
            <a:lvl1pPr algn="r">
              <a:defRPr sz="1200">
                <a:solidFill>
                  <a:schemeClr val="accent4"/>
                </a:solidFill>
                <a:latin typeface="+mn-lt"/>
              </a:defRPr>
            </a:lvl1pPr>
          </a:lstStyle>
          <a:p>
            <a:r>
              <a:rPr lang="en-US"/>
              <a:t>6/15/XX</a:t>
            </a:r>
            <a:endParaRPr lang="en-US" dirty="0"/>
          </a:p>
        </p:txBody>
      </p:sp>
      <p:sp>
        <p:nvSpPr>
          <p:cNvPr id="40" name="Slide Number Placeholder 5">
            <a:extLst>
              <a:ext uri="{FF2B5EF4-FFF2-40B4-BE49-F238E27FC236}">
                <a16:creationId xmlns:a16="http://schemas.microsoft.com/office/drawing/2014/main" id="{C2936759-3855-E144-8703-79F4224F2268}"/>
              </a:ext>
            </a:extLst>
          </p:cNvPr>
          <p:cNvSpPr>
            <a:spLocks noGrp="1"/>
          </p:cNvSpPr>
          <p:nvPr>
            <p:ph type="sldNum" sz="quarter" idx="24"/>
          </p:nvPr>
        </p:nvSpPr>
        <p:spPr>
          <a:xfrm>
            <a:off x="492917" y="6356350"/>
            <a:ext cx="1104900" cy="365125"/>
          </a:xfrm>
          <a:prstGeom prst="rect">
            <a:avLst/>
          </a:prstGeom>
        </p:spPr>
        <p:txBody>
          <a:bodyPr lIns="91440" anchor="ctr"/>
          <a:lstStyle>
            <a:lvl1pPr>
              <a:defRPr sz="1200">
                <a:solidFill>
                  <a:schemeClr val="accent4"/>
                </a:solidFill>
                <a:latin typeface="+mn-lt"/>
              </a:defRPr>
            </a:lvl1pPr>
          </a:lstStyle>
          <a:p>
            <a:fld id="{D156BFF5-A11A-234E-A308-E7366A28581C}" type="slidenum">
              <a:rPr lang="en-US" smtClean="0"/>
              <a:pPr/>
              <a:t>‹#›</a:t>
            </a:fld>
            <a:endParaRPr lang="en-US" dirty="0"/>
          </a:p>
        </p:txBody>
      </p:sp>
      <p:sp>
        <p:nvSpPr>
          <p:cNvPr id="42" name="Title 1">
            <a:extLst>
              <a:ext uri="{FF2B5EF4-FFF2-40B4-BE49-F238E27FC236}">
                <a16:creationId xmlns:a16="http://schemas.microsoft.com/office/drawing/2014/main" id="{8FE32960-3616-C44A-82B2-EE3A9BC5FC0A}"/>
              </a:ext>
            </a:extLst>
          </p:cNvPr>
          <p:cNvSpPr>
            <a:spLocks noGrp="1"/>
          </p:cNvSpPr>
          <p:nvPr>
            <p:ph type="title"/>
          </p:nvPr>
        </p:nvSpPr>
        <p:spPr>
          <a:xfrm>
            <a:off x="492917" y="365125"/>
            <a:ext cx="11221755" cy="1143645"/>
          </a:xfrm>
        </p:spPr>
        <p:txBody>
          <a:bodyPr>
            <a:normAutofit/>
          </a:bodyPr>
          <a:lstStyle>
            <a:lvl1pPr>
              <a:defRPr sz="5400">
                <a:solidFill>
                  <a:schemeClr val="bg2">
                    <a:lumMod val="75000"/>
                  </a:schemeClr>
                </a:solidFill>
                <a:latin typeface="+mj-lt"/>
              </a:defRPr>
            </a:lvl1pPr>
          </a:lstStyle>
          <a:p>
            <a:r>
              <a:rPr lang="en-US" dirty="0"/>
              <a:t>Click to edit Master title style</a:t>
            </a:r>
          </a:p>
        </p:txBody>
      </p:sp>
    </p:spTree>
    <p:extLst>
      <p:ext uri="{BB962C8B-B14F-4D97-AF65-F5344CB8AC3E}">
        <p14:creationId xmlns:p14="http://schemas.microsoft.com/office/powerpoint/2010/main" val="28751072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8 Photo">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C4839BE7-AF0B-364A-9D3D-497DCD209D1B}"/>
              </a:ext>
            </a:extLst>
          </p:cNvPr>
          <p:cNvSpPr/>
          <p:nvPr userDrawn="1"/>
        </p:nvSpPr>
        <p:spPr>
          <a:xfrm>
            <a:off x="-5326" y="0"/>
            <a:ext cx="12197326" cy="17282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Picture Placeholder 6">
            <a:extLst>
              <a:ext uri="{FF2B5EF4-FFF2-40B4-BE49-F238E27FC236}">
                <a16:creationId xmlns:a16="http://schemas.microsoft.com/office/drawing/2014/main" id="{7D3B8D75-6B10-9447-B5A5-915564B149B8}"/>
              </a:ext>
            </a:extLst>
          </p:cNvPr>
          <p:cNvSpPr>
            <a:spLocks noGrp="1" noChangeAspect="1"/>
          </p:cNvSpPr>
          <p:nvPr>
            <p:ph type="pic" sz="quarter" idx="10"/>
          </p:nvPr>
        </p:nvSpPr>
        <p:spPr>
          <a:xfrm>
            <a:off x="576072" y="2120239"/>
            <a:ext cx="1097280" cy="1097280"/>
          </a:xfrm>
        </p:spPr>
        <p:txBody>
          <a:bodyPr anchor="ctr">
            <a:normAutofit/>
          </a:bodyPr>
          <a:lstStyle>
            <a:lvl1pPr marL="0" indent="0" algn="ctr">
              <a:spcBef>
                <a:spcPts val="0"/>
              </a:spcBef>
              <a:buNone/>
              <a:defRPr sz="800">
                <a:latin typeface="+mn-lt"/>
              </a:defRPr>
            </a:lvl1pPr>
          </a:lstStyle>
          <a:p>
            <a:endParaRPr lang="en-US" dirty="0"/>
          </a:p>
        </p:txBody>
      </p:sp>
      <p:sp>
        <p:nvSpPr>
          <p:cNvPr id="18" name="Text Placeholder 17">
            <a:extLst>
              <a:ext uri="{FF2B5EF4-FFF2-40B4-BE49-F238E27FC236}">
                <a16:creationId xmlns:a16="http://schemas.microsoft.com/office/drawing/2014/main" id="{203C2A7B-004A-6944-9A08-8A5A14288742}"/>
              </a:ext>
            </a:extLst>
          </p:cNvPr>
          <p:cNvSpPr>
            <a:spLocks noGrp="1"/>
          </p:cNvSpPr>
          <p:nvPr>
            <p:ph type="body" sz="quarter" idx="14" hasCustomPrompt="1"/>
          </p:nvPr>
        </p:nvSpPr>
        <p:spPr>
          <a:xfrm>
            <a:off x="576072" y="3344165"/>
            <a:ext cx="2103120"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19" name="Text Placeholder 17">
            <a:extLst>
              <a:ext uri="{FF2B5EF4-FFF2-40B4-BE49-F238E27FC236}">
                <a16:creationId xmlns:a16="http://schemas.microsoft.com/office/drawing/2014/main" id="{6EF996A9-9D54-1B4A-AD33-90E32A3ABD05}"/>
              </a:ext>
            </a:extLst>
          </p:cNvPr>
          <p:cNvSpPr>
            <a:spLocks noGrp="1"/>
          </p:cNvSpPr>
          <p:nvPr>
            <p:ph type="body" sz="quarter" idx="15" hasCustomPrompt="1"/>
          </p:nvPr>
        </p:nvSpPr>
        <p:spPr>
          <a:xfrm>
            <a:off x="576072" y="3642434"/>
            <a:ext cx="2103120" cy="274320"/>
          </a:xfrm>
        </p:spPr>
        <p:txBody>
          <a:bodyPr lIns="0">
            <a:noAutofit/>
          </a:bodyPr>
          <a:lstStyle>
            <a:lvl1pPr marL="0" indent="0" algn="l">
              <a:buNone/>
              <a:defRPr sz="1400" b="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28" name="Picture Placeholder 6">
            <a:extLst>
              <a:ext uri="{FF2B5EF4-FFF2-40B4-BE49-F238E27FC236}">
                <a16:creationId xmlns:a16="http://schemas.microsoft.com/office/drawing/2014/main" id="{6BB2E4EC-B8A1-CD41-9057-9AE6A7882BB2}"/>
              </a:ext>
            </a:extLst>
          </p:cNvPr>
          <p:cNvSpPr>
            <a:spLocks noGrp="1" noChangeAspect="1"/>
          </p:cNvSpPr>
          <p:nvPr>
            <p:ph type="pic" sz="quarter" idx="16"/>
          </p:nvPr>
        </p:nvSpPr>
        <p:spPr>
          <a:xfrm>
            <a:off x="3557016" y="2120239"/>
            <a:ext cx="1097280" cy="1097280"/>
          </a:xfrm>
        </p:spPr>
        <p:txBody>
          <a:bodyPr anchor="ctr">
            <a:normAutofit/>
          </a:bodyPr>
          <a:lstStyle>
            <a:lvl1pPr marL="0" indent="0" algn="ctr">
              <a:spcBef>
                <a:spcPts val="0"/>
              </a:spcBef>
              <a:buNone/>
              <a:defRPr sz="800">
                <a:latin typeface="+mn-lt"/>
              </a:defRPr>
            </a:lvl1pPr>
          </a:lstStyle>
          <a:p>
            <a:endParaRPr lang="en-US" dirty="0"/>
          </a:p>
        </p:txBody>
      </p:sp>
      <p:sp>
        <p:nvSpPr>
          <p:cNvPr id="30" name="Text Placeholder 17">
            <a:extLst>
              <a:ext uri="{FF2B5EF4-FFF2-40B4-BE49-F238E27FC236}">
                <a16:creationId xmlns:a16="http://schemas.microsoft.com/office/drawing/2014/main" id="{CB8AD6F6-1B62-494C-8767-CC218F0E490B}"/>
              </a:ext>
            </a:extLst>
          </p:cNvPr>
          <p:cNvSpPr>
            <a:spLocks noGrp="1"/>
          </p:cNvSpPr>
          <p:nvPr>
            <p:ph type="body" sz="quarter" idx="17" hasCustomPrompt="1"/>
          </p:nvPr>
        </p:nvSpPr>
        <p:spPr>
          <a:xfrm>
            <a:off x="3557016" y="3344165"/>
            <a:ext cx="2103120"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31" name="Text Placeholder 17">
            <a:extLst>
              <a:ext uri="{FF2B5EF4-FFF2-40B4-BE49-F238E27FC236}">
                <a16:creationId xmlns:a16="http://schemas.microsoft.com/office/drawing/2014/main" id="{7A812F38-0F8B-6444-AD60-2F65D017B27C}"/>
              </a:ext>
            </a:extLst>
          </p:cNvPr>
          <p:cNvSpPr>
            <a:spLocks noGrp="1"/>
          </p:cNvSpPr>
          <p:nvPr>
            <p:ph type="body" sz="quarter" idx="18" hasCustomPrompt="1"/>
          </p:nvPr>
        </p:nvSpPr>
        <p:spPr>
          <a:xfrm>
            <a:off x="3557016" y="3642434"/>
            <a:ext cx="2103120" cy="274320"/>
          </a:xfrm>
        </p:spPr>
        <p:txBody>
          <a:bodyPr lIns="0">
            <a:noAutofit/>
          </a:bodyPr>
          <a:lstStyle>
            <a:lvl1pPr marL="0" indent="0" algn="l">
              <a:buNone/>
              <a:defRPr sz="1400" b="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32" name="Picture Placeholder 6">
            <a:extLst>
              <a:ext uri="{FF2B5EF4-FFF2-40B4-BE49-F238E27FC236}">
                <a16:creationId xmlns:a16="http://schemas.microsoft.com/office/drawing/2014/main" id="{3A006211-ACE1-FE46-9F10-A3D8E80651A2}"/>
              </a:ext>
            </a:extLst>
          </p:cNvPr>
          <p:cNvSpPr>
            <a:spLocks noGrp="1" noChangeAspect="1"/>
          </p:cNvSpPr>
          <p:nvPr>
            <p:ph type="pic" sz="quarter" idx="19"/>
          </p:nvPr>
        </p:nvSpPr>
        <p:spPr>
          <a:xfrm>
            <a:off x="6556248" y="2120239"/>
            <a:ext cx="1097280" cy="1097280"/>
          </a:xfrm>
        </p:spPr>
        <p:txBody>
          <a:bodyPr anchor="ctr">
            <a:normAutofit/>
          </a:bodyPr>
          <a:lstStyle>
            <a:lvl1pPr marL="0" indent="0" algn="ctr">
              <a:spcBef>
                <a:spcPts val="0"/>
              </a:spcBef>
              <a:buNone/>
              <a:defRPr sz="800">
                <a:latin typeface="+mn-lt"/>
              </a:defRPr>
            </a:lvl1pPr>
          </a:lstStyle>
          <a:p>
            <a:endParaRPr lang="en-US" dirty="0"/>
          </a:p>
        </p:txBody>
      </p:sp>
      <p:sp>
        <p:nvSpPr>
          <p:cNvPr id="34" name="Text Placeholder 17">
            <a:extLst>
              <a:ext uri="{FF2B5EF4-FFF2-40B4-BE49-F238E27FC236}">
                <a16:creationId xmlns:a16="http://schemas.microsoft.com/office/drawing/2014/main" id="{1629A601-A52F-B84C-8138-62D4E4BB4BFC}"/>
              </a:ext>
            </a:extLst>
          </p:cNvPr>
          <p:cNvSpPr>
            <a:spLocks noGrp="1"/>
          </p:cNvSpPr>
          <p:nvPr>
            <p:ph type="body" sz="quarter" idx="20" hasCustomPrompt="1"/>
          </p:nvPr>
        </p:nvSpPr>
        <p:spPr>
          <a:xfrm>
            <a:off x="6556248" y="3344165"/>
            <a:ext cx="2103120"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35" name="Text Placeholder 17">
            <a:extLst>
              <a:ext uri="{FF2B5EF4-FFF2-40B4-BE49-F238E27FC236}">
                <a16:creationId xmlns:a16="http://schemas.microsoft.com/office/drawing/2014/main" id="{5AA874B1-682E-8846-A923-D1F12920B9F5}"/>
              </a:ext>
            </a:extLst>
          </p:cNvPr>
          <p:cNvSpPr>
            <a:spLocks noGrp="1"/>
          </p:cNvSpPr>
          <p:nvPr>
            <p:ph type="body" sz="quarter" idx="21" hasCustomPrompt="1"/>
          </p:nvPr>
        </p:nvSpPr>
        <p:spPr>
          <a:xfrm>
            <a:off x="6556248" y="3642434"/>
            <a:ext cx="2103120" cy="274320"/>
          </a:xfrm>
        </p:spPr>
        <p:txBody>
          <a:bodyPr lIns="0">
            <a:noAutofit/>
          </a:bodyPr>
          <a:lstStyle>
            <a:lvl1pPr marL="0" indent="0" algn="l">
              <a:buNone/>
              <a:defRPr sz="1400" b="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36" name="Picture Placeholder 6">
            <a:extLst>
              <a:ext uri="{FF2B5EF4-FFF2-40B4-BE49-F238E27FC236}">
                <a16:creationId xmlns:a16="http://schemas.microsoft.com/office/drawing/2014/main" id="{9D6FBD27-4D0C-784C-8752-36876C0C0E82}"/>
              </a:ext>
            </a:extLst>
          </p:cNvPr>
          <p:cNvSpPr>
            <a:spLocks noGrp="1" noChangeAspect="1"/>
          </p:cNvSpPr>
          <p:nvPr>
            <p:ph type="pic" sz="quarter" idx="22"/>
          </p:nvPr>
        </p:nvSpPr>
        <p:spPr>
          <a:xfrm>
            <a:off x="9601200" y="2120239"/>
            <a:ext cx="1097280" cy="1097280"/>
          </a:xfrm>
        </p:spPr>
        <p:txBody>
          <a:bodyPr anchor="ctr">
            <a:normAutofit/>
          </a:bodyPr>
          <a:lstStyle>
            <a:lvl1pPr marL="0" indent="0" algn="ctr">
              <a:spcBef>
                <a:spcPts val="0"/>
              </a:spcBef>
              <a:buNone/>
              <a:defRPr sz="800">
                <a:latin typeface="+mn-lt"/>
              </a:defRPr>
            </a:lvl1pPr>
          </a:lstStyle>
          <a:p>
            <a:endParaRPr lang="en-US" dirty="0"/>
          </a:p>
        </p:txBody>
      </p:sp>
      <p:sp>
        <p:nvSpPr>
          <p:cNvPr id="38" name="Text Placeholder 17">
            <a:extLst>
              <a:ext uri="{FF2B5EF4-FFF2-40B4-BE49-F238E27FC236}">
                <a16:creationId xmlns:a16="http://schemas.microsoft.com/office/drawing/2014/main" id="{6DCEB387-598F-6945-AF2B-1145D25DF9E9}"/>
              </a:ext>
            </a:extLst>
          </p:cNvPr>
          <p:cNvSpPr>
            <a:spLocks noGrp="1"/>
          </p:cNvSpPr>
          <p:nvPr>
            <p:ph type="body" sz="quarter" idx="23" hasCustomPrompt="1"/>
          </p:nvPr>
        </p:nvSpPr>
        <p:spPr>
          <a:xfrm>
            <a:off x="9601200" y="3344165"/>
            <a:ext cx="2103120"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39" name="Text Placeholder 17">
            <a:extLst>
              <a:ext uri="{FF2B5EF4-FFF2-40B4-BE49-F238E27FC236}">
                <a16:creationId xmlns:a16="http://schemas.microsoft.com/office/drawing/2014/main" id="{FB68E8FC-0520-4544-AFF4-3642E9F0C299}"/>
              </a:ext>
            </a:extLst>
          </p:cNvPr>
          <p:cNvSpPr>
            <a:spLocks noGrp="1"/>
          </p:cNvSpPr>
          <p:nvPr>
            <p:ph type="body" sz="quarter" idx="24" hasCustomPrompt="1"/>
          </p:nvPr>
        </p:nvSpPr>
        <p:spPr>
          <a:xfrm>
            <a:off x="9601200" y="3642434"/>
            <a:ext cx="2103120" cy="274320"/>
          </a:xfrm>
        </p:spPr>
        <p:txBody>
          <a:bodyPr lIns="0">
            <a:noAutofit/>
          </a:bodyPr>
          <a:lstStyle>
            <a:lvl1pPr marL="0" indent="0" algn="l">
              <a:buNone/>
              <a:defRPr sz="1400" b="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40" name="Picture Placeholder 6">
            <a:extLst>
              <a:ext uri="{FF2B5EF4-FFF2-40B4-BE49-F238E27FC236}">
                <a16:creationId xmlns:a16="http://schemas.microsoft.com/office/drawing/2014/main" id="{BD637557-7B78-3747-9BC4-F35FDBF7FE45}"/>
              </a:ext>
            </a:extLst>
          </p:cNvPr>
          <p:cNvSpPr>
            <a:spLocks noGrp="1" noChangeAspect="1"/>
          </p:cNvSpPr>
          <p:nvPr>
            <p:ph type="pic" sz="quarter" idx="25"/>
          </p:nvPr>
        </p:nvSpPr>
        <p:spPr>
          <a:xfrm>
            <a:off x="576072" y="4222539"/>
            <a:ext cx="1097280" cy="1097280"/>
          </a:xfrm>
        </p:spPr>
        <p:txBody>
          <a:bodyPr anchor="ctr">
            <a:normAutofit/>
          </a:bodyPr>
          <a:lstStyle>
            <a:lvl1pPr marL="0" indent="0" algn="ctr">
              <a:spcBef>
                <a:spcPts val="0"/>
              </a:spcBef>
              <a:buNone/>
              <a:defRPr sz="800">
                <a:latin typeface="+mn-lt"/>
              </a:defRPr>
            </a:lvl1pPr>
          </a:lstStyle>
          <a:p>
            <a:endParaRPr lang="en-US" dirty="0"/>
          </a:p>
        </p:txBody>
      </p:sp>
      <p:sp>
        <p:nvSpPr>
          <p:cNvPr id="42" name="Text Placeholder 17">
            <a:extLst>
              <a:ext uri="{FF2B5EF4-FFF2-40B4-BE49-F238E27FC236}">
                <a16:creationId xmlns:a16="http://schemas.microsoft.com/office/drawing/2014/main" id="{6E96B315-B471-8641-8867-F0EEE8BB1E97}"/>
              </a:ext>
            </a:extLst>
          </p:cNvPr>
          <p:cNvSpPr>
            <a:spLocks noGrp="1"/>
          </p:cNvSpPr>
          <p:nvPr>
            <p:ph type="body" sz="quarter" idx="26" hasCustomPrompt="1"/>
          </p:nvPr>
        </p:nvSpPr>
        <p:spPr>
          <a:xfrm>
            <a:off x="576072" y="5441767"/>
            <a:ext cx="2103120"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43" name="Text Placeholder 17">
            <a:extLst>
              <a:ext uri="{FF2B5EF4-FFF2-40B4-BE49-F238E27FC236}">
                <a16:creationId xmlns:a16="http://schemas.microsoft.com/office/drawing/2014/main" id="{00A98649-AF92-9A43-A80B-27DB0DECCB5E}"/>
              </a:ext>
            </a:extLst>
          </p:cNvPr>
          <p:cNvSpPr>
            <a:spLocks noGrp="1"/>
          </p:cNvSpPr>
          <p:nvPr>
            <p:ph type="body" sz="quarter" idx="27" hasCustomPrompt="1"/>
          </p:nvPr>
        </p:nvSpPr>
        <p:spPr>
          <a:xfrm>
            <a:off x="576072" y="5740036"/>
            <a:ext cx="2103120" cy="274320"/>
          </a:xfrm>
        </p:spPr>
        <p:txBody>
          <a:bodyPr lIns="0">
            <a:noAutofit/>
          </a:bodyPr>
          <a:lstStyle>
            <a:lvl1pPr marL="0" indent="0" algn="l">
              <a:buNone/>
              <a:defRPr sz="1400" b="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44" name="Picture Placeholder 6">
            <a:extLst>
              <a:ext uri="{FF2B5EF4-FFF2-40B4-BE49-F238E27FC236}">
                <a16:creationId xmlns:a16="http://schemas.microsoft.com/office/drawing/2014/main" id="{5AB0D830-FF86-F646-A1A1-ADC6E62FFEC4}"/>
              </a:ext>
            </a:extLst>
          </p:cNvPr>
          <p:cNvSpPr>
            <a:spLocks noGrp="1" noChangeAspect="1"/>
          </p:cNvSpPr>
          <p:nvPr>
            <p:ph type="pic" sz="quarter" idx="28"/>
          </p:nvPr>
        </p:nvSpPr>
        <p:spPr>
          <a:xfrm>
            <a:off x="3557016" y="4222539"/>
            <a:ext cx="1097280" cy="1097280"/>
          </a:xfrm>
        </p:spPr>
        <p:txBody>
          <a:bodyPr anchor="ctr">
            <a:normAutofit/>
          </a:bodyPr>
          <a:lstStyle>
            <a:lvl1pPr marL="0" indent="0" algn="ctr">
              <a:spcBef>
                <a:spcPts val="0"/>
              </a:spcBef>
              <a:buNone/>
              <a:defRPr sz="800">
                <a:latin typeface="+mn-lt"/>
              </a:defRPr>
            </a:lvl1pPr>
          </a:lstStyle>
          <a:p>
            <a:endParaRPr lang="en-US" dirty="0"/>
          </a:p>
        </p:txBody>
      </p:sp>
      <p:sp>
        <p:nvSpPr>
          <p:cNvPr id="46" name="Text Placeholder 17">
            <a:extLst>
              <a:ext uri="{FF2B5EF4-FFF2-40B4-BE49-F238E27FC236}">
                <a16:creationId xmlns:a16="http://schemas.microsoft.com/office/drawing/2014/main" id="{DE8B90F1-E53D-1C48-8451-7BFC71569DE1}"/>
              </a:ext>
            </a:extLst>
          </p:cNvPr>
          <p:cNvSpPr>
            <a:spLocks noGrp="1"/>
          </p:cNvSpPr>
          <p:nvPr>
            <p:ph type="body" sz="quarter" idx="29" hasCustomPrompt="1"/>
          </p:nvPr>
        </p:nvSpPr>
        <p:spPr>
          <a:xfrm>
            <a:off x="3557016" y="5441767"/>
            <a:ext cx="2103120"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47" name="Text Placeholder 17">
            <a:extLst>
              <a:ext uri="{FF2B5EF4-FFF2-40B4-BE49-F238E27FC236}">
                <a16:creationId xmlns:a16="http://schemas.microsoft.com/office/drawing/2014/main" id="{48A5CECD-022B-FE45-9374-D1FC6E00B22B}"/>
              </a:ext>
            </a:extLst>
          </p:cNvPr>
          <p:cNvSpPr>
            <a:spLocks noGrp="1"/>
          </p:cNvSpPr>
          <p:nvPr>
            <p:ph type="body" sz="quarter" idx="30" hasCustomPrompt="1"/>
          </p:nvPr>
        </p:nvSpPr>
        <p:spPr>
          <a:xfrm>
            <a:off x="3557016" y="5740036"/>
            <a:ext cx="2103120" cy="274320"/>
          </a:xfrm>
        </p:spPr>
        <p:txBody>
          <a:bodyPr lIns="0">
            <a:noAutofit/>
          </a:bodyPr>
          <a:lstStyle>
            <a:lvl1pPr marL="0" indent="0" algn="l">
              <a:buNone/>
              <a:defRPr sz="1400" b="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48" name="Picture Placeholder 6">
            <a:extLst>
              <a:ext uri="{FF2B5EF4-FFF2-40B4-BE49-F238E27FC236}">
                <a16:creationId xmlns:a16="http://schemas.microsoft.com/office/drawing/2014/main" id="{EC6367FB-3595-7148-82EC-13C6CE694097}"/>
              </a:ext>
            </a:extLst>
          </p:cNvPr>
          <p:cNvSpPr>
            <a:spLocks noGrp="1" noChangeAspect="1"/>
          </p:cNvSpPr>
          <p:nvPr>
            <p:ph type="pic" sz="quarter" idx="31"/>
          </p:nvPr>
        </p:nvSpPr>
        <p:spPr>
          <a:xfrm>
            <a:off x="6556248" y="4222539"/>
            <a:ext cx="1097280" cy="1097280"/>
          </a:xfrm>
        </p:spPr>
        <p:txBody>
          <a:bodyPr anchor="ctr">
            <a:normAutofit/>
          </a:bodyPr>
          <a:lstStyle>
            <a:lvl1pPr marL="0" indent="0" algn="ctr">
              <a:spcBef>
                <a:spcPts val="0"/>
              </a:spcBef>
              <a:buNone/>
              <a:defRPr sz="800">
                <a:latin typeface="+mn-lt"/>
              </a:defRPr>
            </a:lvl1pPr>
          </a:lstStyle>
          <a:p>
            <a:endParaRPr lang="en-US" dirty="0"/>
          </a:p>
        </p:txBody>
      </p:sp>
      <p:sp>
        <p:nvSpPr>
          <p:cNvPr id="50" name="Text Placeholder 17">
            <a:extLst>
              <a:ext uri="{FF2B5EF4-FFF2-40B4-BE49-F238E27FC236}">
                <a16:creationId xmlns:a16="http://schemas.microsoft.com/office/drawing/2014/main" id="{29AD5401-C04B-3747-9C6B-AC62F2F42559}"/>
              </a:ext>
            </a:extLst>
          </p:cNvPr>
          <p:cNvSpPr>
            <a:spLocks noGrp="1"/>
          </p:cNvSpPr>
          <p:nvPr>
            <p:ph type="body" sz="quarter" idx="32" hasCustomPrompt="1"/>
          </p:nvPr>
        </p:nvSpPr>
        <p:spPr>
          <a:xfrm>
            <a:off x="6556248" y="5441767"/>
            <a:ext cx="2103120"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51" name="Text Placeholder 17">
            <a:extLst>
              <a:ext uri="{FF2B5EF4-FFF2-40B4-BE49-F238E27FC236}">
                <a16:creationId xmlns:a16="http://schemas.microsoft.com/office/drawing/2014/main" id="{AC220BBF-86B3-FC42-AC65-ABE1E3DB1B8A}"/>
              </a:ext>
            </a:extLst>
          </p:cNvPr>
          <p:cNvSpPr>
            <a:spLocks noGrp="1"/>
          </p:cNvSpPr>
          <p:nvPr>
            <p:ph type="body" sz="quarter" idx="33" hasCustomPrompt="1"/>
          </p:nvPr>
        </p:nvSpPr>
        <p:spPr>
          <a:xfrm>
            <a:off x="6556248" y="5740036"/>
            <a:ext cx="2103120" cy="274320"/>
          </a:xfrm>
        </p:spPr>
        <p:txBody>
          <a:bodyPr lIns="0">
            <a:noAutofit/>
          </a:bodyPr>
          <a:lstStyle>
            <a:lvl1pPr marL="0" indent="0" algn="l">
              <a:buNone/>
              <a:defRPr sz="1400" b="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52" name="Picture Placeholder 6">
            <a:extLst>
              <a:ext uri="{FF2B5EF4-FFF2-40B4-BE49-F238E27FC236}">
                <a16:creationId xmlns:a16="http://schemas.microsoft.com/office/drawing/2014/main" id="{27BC8E2E-95DD-C34C-AF57-82911379D8EC}"/>
              </a:ext>
            </a:extLst>
          </p:cNvPr>
          <p:cNvSpPr>
            <a:spLocks noGrp="1" noChangeAspect="1"/>
          </p:cNvSpPr>
          <p:nvPr>
            <p:ph type="pic" sz="quarter" idx="34"/>
          </p:nvPr>
        </p:nvSpPr>
        <p:spPr>
          <a:xfrm>
            <a:off x="9601200" y="4222539"/>
            <a:ext cx="1097280" cy="1097280"/>
          </a:xfrm>
        </p:spPr>
        <p:txBody>
          <a:bodyPr anchor="ctr">
            <a:normAutofit/>
          </a:bodyPr>
          <a:lstStyle>
            <a:lvl1pPr marL="0" indent="0" algn="ctr">
              <a:spcBef>
                <a:spcPts val="0"/>
              </a:spcBef>
              <a:buNone/>
              <a:defRPr sz="800">
                <a:latin typeface="+mn-lt"/>
              </a:defRPr>
            </a:lvl1pPr>
          </a:lstStyle>
          <a:p>
            <a:endParaRPr lang="en-US" dirty="0"/>
          </a:p>
        </p:txBody>
      </p:sp>
      <p:sp>
        <p:nvSpPr>
          <p:cNvPr id="54" name="Text Placeholder 17">
            <a:extLst>
              <a:ext uri="{FF2B5EF4-FFF2-40B4-BE49-F238E27FC236}">
                <a16:creationId xmlns:a16="http://schemas.microsoft.com/office/drawing/2014/main" id="{B4A1BEFC-2921-144C-A93E-29B4C083EC2B}"/>
              </a:ext>
            </a:extLst>
          </p:cNvPr>
          <p:cNvSpPr>
            <a:spLocks noGrp="1"/>
          </p:cNvSpPr>
          <p:nvPr>
            <p:ph type="body" sz="quarter" idx="35" hasCustomPrompt="1"/>
          </p:nvPr>
        </p:nvSpPr>
        <p:spPr>
          <a:xfrm>
            <a:off x="9601200" y="5441767"/>
            <a:ext cx="2103120" cy="274320"/>
          </a:xfrm>
        </p:spPr>
        <p:txBody>
          <a:bodyPr lIns="0" anchor="ctr" anchorCtr="0">
            <a:noAutofit/>
          </a:bodyPr>
          <a:lstStyle>
            <a:lvl1pPr marL="0" indent="0" algn="l">
              <a:buNone/>
              <a:defRPr sz="1400" b="1">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55" name="Text Placeholder 17">
            <a:extLst>
              <a:ext uri="{FF2B5EF4-FFF2-40B4-BE49-F238E27FC236}">
                <a16:creationId xmlns:a16="http://schemas.microsoft.com/office/drawing/2014/main" id="{6E2FDF3E-9C43-FC49-8286-1174132AA158}"/>
              </a:ext>
            </a:extLst>
          </p:cNvPr>
          <p:cNvSpPr>
            <a:spLocks noGrp="1"/>
          </p:cNvSpPr>
          <p:nvPr>
            <p:ph type="body" sz="quarter" idx="36" hasCustomPrompt="1"/>
          </p:nvPr>
        </p:nvSpPr>
        <p:spPr>
          <a:xfrm>
            <a:off x="9601200" y="5740036"/>
            <a:ext cx="2103120" cy="274320"/>
          </a:xfrm>
        </p:spPr>
        <p:txBody>
          <a:bodyPr lIns="0">
            <a:noAutofit/>
          </a:bodyPr>
          <a:lstStyle>
            <a:lvl1pPr marL="0" indent="0" algn="l">
              <a:buNone/>
              <a:defRPr sz="1400" b="0">
                <a:solidFill>
                  <a:schemeClr val="bg2">
                    <a:lumMod val="75000"/>
                  </a:schemeClr>
                </a:solidFill>
                <a:latin typeface="+mn-lt"/>
              </a:defRPr>
            </a:lvl1pPr>
            <a:lvl2pPr marL="457200" indent="0">
              <a:buNone/>
              <a:defRPr sz="1400">
                <a:solidFill>
                  <a:schemeClr val="accent4"/>
                </a:solidFill>
                <a:latin typeface="Avenir Book" panose="02000503020000020003" pitchFamily="2" charset="0"/>
              </a:defRPr>
            </a:lvl2pPr>
            <a:lvl3pPr marL="914400" indent="0">
              <a:buNone/>
              <a:defRPr sz="1200">
                <a:solidFill>
                  <a:schemeClr val="accent4"/>
                </a:solidFill>
                <a:latin typeface="Avenir Book" panose="02000503020000020003" pitchFamily="2" charset="0"/>
              </a:defRPr>
            </a:lvl3pPr>
            <a:lvl4pPr marL="1371600" indent="0">
              <a:buNone/>
              <a:defRPr sz="1100">
                <a:solidFill>
                  <a:schemeClr val="accent4"/>
                </a:solidFill>
                <a:latin typeface="Avenir Book" panose="02000503020000020003" pitchFamily="2" charset="0"/>
              </a:defRPr>
            </a:lvl4pPr>
            <a:lvl5pPr marL="1828800" indent="0">
              <a:buNone/>
              <a:defRPr sz="1100">
                <a:solidFill>
                  <a:schemeClr val="accent4"/>
                </a:solidFill>
                <a:latin typeface="Avenir Book" panose="02000503020000020003" pitchFamily="2" charset="0"/>
              </a:defRPr>
            </a:lvl5pPr>
          </a:lstStyle>
          <a:p>
            <a:pPr lvl="0"/>
            <a:r>
              <a:rPr lang="en-US"/>
              <a:t>Click to edit master</a:t>
            </a:r>
          </a:p>
        </p:txBody>
      </p:sp>
      <p:sp>
        <p:nvSpPr>
          <p:cNvPr id="29" name="Footer Placeholder 2">
            <a:extLst>
              <a:ext uri="{FF2B5EF4-FFF2-40B4-BE49-F238E27FC236}">
                <a16:creationId xmlns:a16="http://schemas.microsoft.com/office/drawing/2014/main" id="{761268EF-00C0-F041-B0CD-4C802A4AA3DE}"/>
              </a:ext>
            </a:extLst>
          </p:cNvPr>
          <p:cNvSpPr>
            <a:spLocks noGrp="1"/>
          </p:cNvSpPr>
          <p:nvPr>
            <p:ph type="ftr" sz="quarter" idx="37"/>
          </p:nvPr>
        </p:nvSpPr>
        <p:spPr>
          <a:xfrm>
            <a:off x="4038600" y="6356350"/>
            <a:ext cx="4114800" cy="365125"/>
          </a:xfrm>
        </p:spPr>
        <p:txBody>
          <a:bodyPr/>
          <a:lstStyle>
            <a:lvl1pPr algn="ctr">
              <a:defRPr>
                <a:solidFill>
                  <a:schemeClr val="accent4"/>
                </a:solidFill>
                <a:latin typeface="+mn-lt"/>
              </a:defRPr>
            </a:lvl1pPr>
          </a:lstStyle>
          <a:p>
            <a:r>
              <a:rPr lang="en-US" dirty="0"/>
              <a:t>PITCH DECK</a:t>
            </a:r>
          </a:p>
        </p:txBody>
      </p:sp>
      <p:sp>
        <p:nvSpPr>
          <p:cNvPr id="33" name="Date Placeholder 3">
            <a:extLst>
              <a:ext uri="{FF2B5EF4-FFF2-40B4-BE49-F238E27FC236}">
                <a16:creationId xmlns:a16="http://schemas.microsoft.com/office/drawing/2014/main" id="{6BB5CE9A-A1C7-6947-8F40-0E674879C063}"/>
              </a:ext>
            </a:extLst>
          </p:cNvPr>
          <p:cNvSpPr>
            <a:spLocks noGrp="1"/>
          </p:cNvSpPr>
          <p:nvPr>
            <p:ph type="dt" sz="half" idx="38"/>
          </p:nvPr>
        </p:nvSpPr>
        <p:spPr>
          <a:xfrm>
            <a:off x="10285388" y="6356350"/>
            <a:ext cx="1429284" cy="365125"/>
          </a:xfrm>
          <a:prstGeom prst="rect">
            <a:avLst/>
          </a:prstGeom>
        </p:spPr>
        <p:txBody>
          <a:bodyPr anchor="ctr"/>
          <a:lstStyle>
            <a:lvl1pPr algn="r">
              <a:defRPr sz="1200">
                <a:solidFill>
                  <a:schemeClr val="accent4"/>
                </a:solidFill>
                <a:latin typeface="+mn-lt"/>
              </a:defRPr>
            </a:lvl1pPr>
          </a:lstStyle>
          <a:p>
            <a:r>
              <a:rPr lang="en-US"/>
              <a:t>6/15/XX</a:t>
            </a:r>
            <a:endParaRPr lang="en-US" dirty="0"/>
          </a:p>
        </p:txBody>
      </p:sp>
      <p:sp>
        <p:nvSpPr>
          <p:cNvPr id="41" name="Slide Number Placeholder 5">
            <a:extLst>
              <a:ext uri="{FF2B5EF4-FFF2-40B4-BE49-F238E27FC236}">
                <a16:creationId xmlns:a16="http://schemas.microsoft.com/office/drawing/2014/main" id="{1702F4E2-9AFB-D94B-9F56-09D2B566A9CA}"/>
              </a:ext>
            </a:extLst>
          </p:cNvPr>
          <p:cNvSpPr>
            <a:spLocks noGrp="1"/>
          </p:cNvSpPr>
          <p:nvPr>
            <p:ph type="sldNum" sz="quarter" idx="39"/>
          </p:nvPr>
        </p:nvSpPr>
        <p:spPr>
          <a:xfrm>
            <a:off x="492917" y="6356350"/>
            <a:ext cx="1104900" cy="365125"/>
          </a:xfrm>
          <a:prstGeom prst="rect">
            <a:avLst/>
          </a:prstGeom>
        </p:spPr>
        <p:txBody>
          <a:bodyPr lIns="91440" anchor="ctr"/>
          <a:lstStyle>
            <a:lvl1pPr>
              <a:defRPr sz="1200">
                <a:solidFill>
                  <a:schemeClr val="accent4"/>
                </a:solidFill>
                <a:latin typeface="+mn-lt"/>
              </a:defRPr>
            </a:lvl1pPr>
          </a:lstStyle>
          <a:p>
            <a:fld id="{D156BFF5-A11A-234E-A308-E7366A28581C}" type="slidenum">
              <a:rPr lang="en-US" smtClean="0"/>
              <a:pPr/>
              <a:t>‹#›</a:t>
            </a:fld>
            <a:endParaRPr lang="en-US" dirty="0"/>
          </a:p>
        </p:txBody>
      </p:sp>
      <p:sp>
        <p:nvSpPr>
          <p:cNvPr id="49" name="Title 1">
            <a:extLst>
              <a:ext uri="{FF2B5EF4-FFF2-40B4-BE49-F238E27FC236}">
                <a16:creationId xmlns:a16="http://schemas.microsoft.com/office/drawing/2014/main" id="{75659A7F-A0AB-4B4A-9088-90D5276E4F42}"/>
              </a:ext>
            </a:extLst>
          </p:cNvPr>
          <p:cNvSpPr>
            <a:spLocks noGrp="1"/>
          </p:cNvSpPr>
          <p:nvPr>
            <p:ph type="title"/>
          </p:nvPr>
        </p:nvSpPr>
        <p:spPr>
          <a:xfrm>
            <a:off x="492917" y="365125"/>
            <a:ext cx="11221755" cy="1143645"/>
          </a:xfrm>
        </p:spPr>
        <p:txBody>
          <a:bodyPr>
            <a:normAutofit/>
          </a:bodyPr>
          <a:lstStyle>
            <a:lvl1pPr>
              <a:defRPr sz="5400">
                <a:solidFill>
                  <a:schemeClr val="bg2">
                    <a:lumMod val="75000"/>
                  </a:schemeClr>
                </a:solidFill>
                <a:latin typeface="+mj-lt"/>
              </a:defRPr>
            </a:lvl1pPr>
          </a:lstStyle>
          <a:p>
            <a:r>
              <a:rPr lang="en-US" dirty="0"/>
              <a:t>Click to edit Master title style</a:t>
            </a:r>
          </a:p>
        </p:txBody>
      </p:sp>
    </p:spTree>
    <p:extLst>
      <p:ext uri="{BB962C8B-B14F-4D97-AF65-F5344CB8AC3E}">
        <p14:creationId xmlns:p14="http://schemas.microsoft.com/office/powerpoint/2010/main" val="25240362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D52A35E-A8EB-2B4B-BDBE-FAB2DD34F2BB}"/>
              </a:ext>
            </a:extLst>
          </p:cNvPr>
          <p:cNvSpPr>
            <a:spLocks noGrp="1"/>
          </p:cNvSpPr>
          <p:nvPr>
            <p:ph type="pic" sz="quarter" idx="14"/>
          </p:nvPr>
        </p:nvSpPr>
        <p:spPr>
          <a:xfrm>
            <a:off x="0" y="0"/>
            <a:ext cx="3044201" cy="6858000"/>
          </a:xfrm>
        </p:spPr>
        <p:txBody>
          <a:bodyPr/>
          <a:lstStyle>
            <a:lvl1pPr>
              <a:defRPr>
                <a:latin typeface="+mn-lt"/>
              </a:defRPr>
            </a:lvl1pPr>
          </a:lstStyle>
          <a:p>
            <a:endParaRPr lang="en-US" dirty="0"/>
          </a:p>
        </p:txBody>
      </p:sp>
      <p:sp>
        <p:nvSpPr>
          <p:cNvPr id="6" name="Rectangle 5">
            <a:extLst>
              <a:ext uri="{FF2B5EF4-FFF2-40B4-BE49-F238E27FC236}">
                <a16:creationId xmlns:a16="http://schemas.microsoft.com/office/drawing/2014/main" id="{590F149E-5163-3642-98ED-A1D662A9639C}"/>
              </a:ext>
            </a:extLst>
          </p:cNvPr>
          <p:cNvSpPr/>
          <p:nvPr userDrawn="1"/>
        </p:nvSpPr>
        <p:spPr>
          <a:xfrm>
            <a:off x="3044201" y="2"/>
            <a:ext cx="9193404" cy="1728776"/>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2">
                  <a:lumMod val="20000"/>
                  <a:lumOff val="80000"/>
                </a:schemeClr>
              </a:solidFill>
            </a:endParaRPr>
          </a:p>
        </p:txBody>
      </p:sp>
      <p:sp>
        <p:nvSpPr>
          <p:cNvPr id="2" name="Title 1">
            <a:extLst>
              <a:ext uri="{FF2B5EF4-FFF2-40B4-BE49-F238E27FC236}">
                <a16:creationId xmlns:a16="http://schemas.microsoft.com/office/drawing/2014/main" id="{67CA7CA7-6EF9-BE47-83CC-59F8DEFB9264}"/>
              </a:ext>
            </a:extLst>
          </p:cNvPr>
          <p:cNvSpPr>
            <a:spLocks noGrp="1"/>
          </p:cNvSpPr>
          <p:nvPr>
            <p:ph type="title"/>
          </p:nvPr>
        </p:nvSpPr>
        <p:spPr>
          <a:xfrm>
            <a:off x="3537118" y="428844"/>
            <a:ext cx="8177554" cy="1014979"/>
          </a:xfrm>
        </p:spPr>
        <p:txBody>
          <a:bodyPr anchor="ctr" anchorCtr="0">
            <a:normAutofit/>
          </a:bodyPr>
          <a:lstStyle>
            <a:lvl1pPr algn="l">
              <a:defRPr sz="5400">
                <a:solidFill>
                  <a:schemeClr val="bg2">
                    <a:lumMod val="75000"/>
                  </a:schemeClr>
                </a:solidFill>
                <a:latin typeface="+mj-lt"/>
              </a:defRPr>
            </a:lvl1pPr>
          </a:lstStyle>
          <a:p>
            <a:r>
              <a:rPr lang="en-US"/>
              <a:t>Click to edit Master title style</a:t>
            </a:r>
          </a:p>
        </p:txBody>
      </p:sp>
      <p:sp>
        <p:nvSpPr>
          <p:cNvPr id="19" name="Content Placeholder 2">
            <a:extLst>
              <a:ext uri="{FF2B5EF4-FFF2-40B4-BE49-F238E27FC236}">
                <a16:creationId xmlns:a16="http://schemas.microsoft.com/office/drawing/2014/main" id="{44F10B97-63CB-6B4D-8AA0-A27F4F59BFD2}"/>
              </a:ext>
            </a:extLst>
          </p:cNvPr>
          <p:cNvSpPr>
            <a:spLocks noGrp="1"/>
          </p:cNvSpPr>
          <p:nvPr>
            <p:ph idx="1"/>
          </p:nvPr>
        </p:nvSpPr>
        <p:spPr>
          <a:xfrm>
            <a:off x="3537181" y="2395728"/>
            <a:ext cx="3721653" cy="3694176"/>
          </a:xfrm>
        </p:spPr>
        <p:txBody>
          <a:bodyPr>
            <a:normAutofit/>
          </a:bodyPr>
          <a:lstStyle>
            <a:lvl1pPr marL="0" indent="0">
              <a:lnSpc>
                <a:spcPct val="100000"/>
              </a:lnSpc>
              <a:spcBef>
                <a:spcPts val="600"/>
              </a:spcBef>
              <a:buNone/>
              <a:defRPr sz="1600" b="1">
                <a:solidFill>
                  <a:schemeClr val="bg2">
                    <a:lumMod val="75000"/>
                  </a:schemeClr>
                </a:solidFill>
                <a:latin typeface="+mn-lt"/>
              </a:defRPr>
            </a:lvl1pPr>
            <a:lvl2pPr marL="0" indent="0">
              <a:lnSpc>
                <a:spcPct val="100000"/>
              </a:lnSpc>
              <a:spcBef>
                <a:spcPts val="600"/>
              </a:spcBef>
              <a:buNone/>
              <a:defRPr sz="1600">
                <a:solidFill>
                  <a:schemeClr val="bg2">
                    <a:lumMod val="75000"/>
                  </a:schemeClr>
                </a:solidFill>
                <a:latin typeface="+mn-lt"/>
              </a:defRPr>
            </a:lvl2pPr>
            <a:lvl3pPr marL="914400" indent="0">
              <a:lnSpc>
                <a:spcPct val="100000"/>
              </a:lnSpc>
              <a:spcBef>
                <a:spcPts val="400"/>
              </a:spcBef>
              <a:buNone/>
              <a:defRPr sz="1400">
                <a:solidFill>
                  <a:schemeClr val="bg2">
                    <a:lumMod val="75000"/>
                  </a:schemeClr>
                </a:solidFill>
                <a:latin typeface="+mn-lt"/>
              </a:defRPr>
            </a:lvl3pPr>
            <a:lvl4pPr marL="1371600" indent="0">
              <a:lnSpc>
                <a:spcPct val="100000"/>
              </a:lnSpc>
              <a:spcBef>
                <a:spcPts val="400"/>
              </a:spcBef>
              <a:buNone/>
              <a:defRPr sz="1200">
                <a:solidFill>
                  <a:schemeClr val="bg2">
                    <a:lumMod val="75000"/>
                  </a:schemeClr>
                </a:solidFill>
                <a:latin typeface="+mn-lt"/>
              </a:defRPr>
            </a:lvl4pPr>
            <a:lvl5pPr marL="1828800" indent="0">
              <a:lnSpc>
                <a:spcPct val="100000"/>
              </a:lnSpc>
              <a:spcBef>
                <a:spcPts val="400"/>
              </a:spcBef>
              <a:buNone/>
              <a:defRPr sz="1200">
                <a:solidFill>
                  <a:schemeClr val="bg2">
                    <a:lumMod val="75000"/>
                  </a:schemeClr>
                </a:solidFill>
                <a:latin typeface="+mn-lt"/>
              </a:defRPr>
            </a:lvl5pPr>
          </a:lstStyle>
          <a:p>
            <a:pPr lvl="0"/>
            <a:r>
              <a:rPr lang="en-US" dirty="0"/>
              <a:t>Click to edit Master text styles</a:t>
            </a:r>
          </a:p>
          <a:p>
            <a:pPr lvl="1"/>
            <a:r>
              <a:rPr lang="en-US" dirty="0"/>
              <a:t>Second level</a:t>
            </a:r>
          </a:p>
        </p:txBody>
      </p:sp>
      <p:sp>
        <p:nvSpPr>
          <p:cNvPr id="21" name="Content Placeholder 2">
            <a:extLst>
              <a:ext uri="{FF2B5EF4-FFF2-40B4-BE49-F238E27FC236}">
                <a16:creationId xmlns:a16="http://schemas.microsoft.com/office/drawing/2014/main" id="{7BB3621C-CFFA-684E-BF2E-38B3E003431D}"/>
              </a:ext>
            </a:extLst>
          </p:cNvPr>
          <p:cNvSpPr>
            <a:spLocks noGrp="1"/>
          </p:cNvSpPr>
          <p:nvPr>
            <p:ph idx="15"/>
          </p:nvPr>
        </p:nvSpPr>
        <p:spPr>
          <a:xfrm>
            <a:off x="7946723" y="2395728"/>
            <a:ext cx="3767949" cy="3694176"/>
          </a:xfrm>
        </p:spPr>
        <p:txBody>
          <a:bodyPr>
            <a:normAutofit/>
          </a:bodyPr>
          <a:lstStyle>
            <a:lvl1pPr marL="0" indent="0">
              <a:lnSpc>
                <a:spcPct val="100000"/>
              </a:lnSpc>
              <a:spcBef>
                <a:spcPts val="600"/>
              </a:spcBef>
              <a:buNone/>
              <a:defRPr sz="1600" b="1">
                <a:solidFill>
                  <a:schemeClr val="bg2">
                    <a:lumMod val="75000"/>
                  </a:schemeClr>
                </a:solidFill>
                <a:latin typeface="+mn-lt"/>
              </a:defRPr>
            </a:lvl1pPr>
            <a:lvl2pPr marL="0" indent="0">
              <a:lnSpc>
                <a:spcPct val="100000"/>
              </a:lnSpc>
              <a:spcBef>
                <a:spcPts val="600"/>
              </a:spcBef>
              <a:buNone/>
              <a:defRPr sz="1600">
                <a:solidFill>
                  <a:schemeClr val="bg2">
                    <a:lumMod val="75000"/>
                  </a:schemeClr>
                </a:solidFill>
                <a:latin typeface="+mn-lt"/>
              </a:defRPr>
            </a:lvl2pPr>
            <a:lvl3pPr marL="914400" indent="0">
              <a:lnSpc>
                <a:spcPct val="100000"/>
              </a:lnSpc>
              <a:spcBef>
                <a:spcPts val="400"/>
              </a:spcBef>
              <a:buNone/>
              <a:defRPr sz="1400">
                <a:solidFill>
                  <a:schemeClr val="bg2">
                    <a:lumMod val="75000"/>
                  </a:schemeClr>
                </a:solidFill>
                <a:latin typeface="+mn-lt"/>
              </a:defRPr>
            </a:lvl3pPr>
            <a:lvl4pPr marL="1371600" indent="0">
              <a:lnSpc>
                <a:spcPct val="100000"/>
              </a:lnSpc>
              <a:spcBef>
                <a:spcPts val="400"/>
              </a:spcBef>
              <a:buNone/>
              <a:defRPr sz="1200">
                <a:solidFill>
                  <a:schemeClr val="bg2">
                    <a:lumMod val="75000"/>
                  </a:schemeClr>
                </a:solidFill>
                <a:latin typeface="+mn-lt"/>
              </a:defRPr>
            </a:lvl4pPr>
            <a:lvl5pPr marL="1828800" indent="0">
              <a:lnSpc>
                <a:spcPct val="100000"/>
              </a:lnSpc>
              <a:spcBef>
                <a:spcPts val="400"/>
              </a:spcBef>
              <a:buNone/>
              <a:defRPr sz="1200">
                <a:solidFill>
                  <a:schemeClr val="bg2">
                    <a:lumMod val="75000"/>
                  </a:schemeClr>
                </a:solidFill>
                <a:latin typeface="+mn-lt"/>
              </a:defRPr>
            </a:lvl5pPr>
          </a:lstStyle>
          <a:p>
            <a:pPr lvl="0"/>
            <a:r>
              <a:rPr lang="en-US" dirty="0"/>
              <a:t>Click to edit Master text styles</a:t>
            </a:r>
          </a:p>
          <a:p>
            <a:pPr lvl="1"/>
            <a:r>
              <a:rPr lang="en-US" dirty="0"/>
              <a:t>Second level</a:t>
            </a:r>
          </a:p>
        </p:txBody>
      </p:sp>
      <p:sp>
        <p:nvSpPr>
          <p:cNvPr id="26" name="Slide Number Placeholder 5">
            <a:extLst>
              <a:ext uri="{FF2B5EF4-FFF2-40B4-BE49-F238E27FC236}">
                <a16:creationId xmlns:a16="http://schemas.microsoft.com/office/drawing/2014/main" id="{81F050A6-EA83-E74A-B437-9CE650A49F31}"/>
              </a:ext>
            </a:extLst>
          </p:cNvPr>
          <p:cNvSpPr>
            <a:spLocks noGrp="1"/>
          </p:cNvSpPr>
          <p:nvPr>
            <p:ph type="sldNum" sz="quarter" idx="4"/>
          </p:nvPr>
        </p:nvSpPr>
        <p:spPr>
          <a:xfrm>
            <a:off x="492917" y="6356350"/>
            <a:ext cx="1104900" cy="365125"/>
          </a:xfrm>
          <a:prstGeom prst="rect">
            <a:avLst/>
          </a:prstGeom>
        </p:spPr>
        <p:txBody>
          <a:bodyPr lIns="91440" anchor="ctr"/>
          <a:lstStyle>
            <a:lvl1pPr>
              <a:defRPr sz="1200">
                <a:solidFill>
                  <a:schemeClr val="bg1"/>
                </a:solidFill>
                <a:latin typeface="+mn-lt"/>
              </a:defRPr>
            </a:lvl1pPr>
          </a:lstStyle>
          <a:p>
            <a:fld id="{D156BFF5-A11A-234E-A308-E7366A28581C}" type="slidenum">
              <a:rPr lang="en-US" smtClean="0"/>
              <a:pPr/>
              <a:t>‹#›</a:t>
            </a:fld>
            <a:endParaRPr lang="en-US" dirty="0"/>
          </a:p>
        </p:txBody>
      </p:sp>
      <p:sp>
        <p:nvSpPr>
          <p:cNvPr id="27" name="Footer Placeholder 4">
            <a:extLst>
              <a:ext uri="{FF2B5EF4-FFF2-40B4-BE49-F238E27FC236}">
                <a16:creationId xmlns:a16="http://schemas.microsoft.com/office/drawing/2014/main" id="{575460F1-C651-F546-B045-03A112F086C5}"/>
              </a:ext>
            </a:extLst>
          </p:cNvPr>
          <p:cNvSpPr>
            <a:spLocks noGrp="1"/>
          </p:cNvSpPr>
          <p:nvPr>
            <p:ph type="ftr" sz="quarter" idx="3"/>
          </p:nvPr>
        </p:nvSpPr>
        <p:spPr>
          <a:xfrm>
            <a:off x="3567948" y="6356350"/>
            <a:ext cx="2649255" cy="365125"/>
          </a:xfrm>
          <a:prstGeom prst="rect">
            <a:avLst/>
          </a:prstGeom>
        </p:spPr>
        <p:txBody>
          <a:bodyPr vert="horz" lIns="91440" tIns="45720" rIns="91440" bIns="45720" rtlCol="0" anchor="ctr"/>
          <a:lstStyle>
            <a:lvl1pPr algn="l">
              <a:defRPr sz="1200">
                <a:solidFill>
                  <a:schemeClr val="accent4"/>
                </a:solidFill>
                <a:latin typeface="+mn-lt"/>
              </a:defRPr>
            </a:lvl1pPr>
          </a:lstStyle>
          <a:p>
            <a:r>
              <a:rPr lang="en-US" dirty="0"/>
              <a:t>PITCH DECK</a:t>
            </a:r>
          </a:p>
        </p:txBody>
      </p:sp>
      <p:sp>
        <p:nvSpPr>
          <p:cNvPr id="28" name="Date Placeholder 3">
            <a:extLst>
              <a:ext uri="{FF2B5EF4-FFF2-40B4-BE49-F238E27FC236}">
                <a16:creationId xmlns:a16="http://schemas.microsoft.com/office/drawing/2014/main" id="{EBDA48E1-37F9-284F-8F7F-426F4063D06A}"/>
              </a:ext>
            </a:extLst>
          </p:cNvPr>
          <p:cNvSpPr>
            <a:spLocks noGrp="1"/>
          </p:cNvSpPr>
          <p:nvPr>
            <p:ph type="dt" sz="half" idx="23"/>
          </p:nvPr>
        </p:nvSpPr>
        <p:spPr>
          <a:xfrm>
            <a:off x="10285388" y="6356350"/>
            <a:ext cx="1429284" cy="365125"/>
          </a:xfrm>
          <a:prstGeom prst="rect">
            <a:avLst/>
          </a:prstGeom>
        </p:spPr>
        <p:txBody>
          <a:bodyPr anchor="ctr"/>
          <a:lstStyle>
            <a:lvl1pPr algn="r">
              <a:defRPr sz="1200">
                <a:solidFill>
                  <a:schemeClr val="accent4"/>
                </a:solidFill>
                <a:latin typeface="+mn-lt"/>
              </a:defRPr>
            </a:lvl1pPr>
          </a:lstStyle>
          <a:p>
            <a:r>
              <a:rPr lang="en-US"/>
              <a:t>6/15/XX</a:t>
            </a:r>
            <a:endParaRPr lang="en-US" dirty="0"/>
          </a:p>
        </p:txBody>
      </p:sp>
    </p:spTree>
    <p:extLst>
      <p:ext uri="{BB962C8B-B14F-4D97-AF65-F5344CB8AC3E}">
        <p14:creationId xmlns:p14="http://schemas.microsoft.com/office/powerpoint/2010/main" val="26971060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A7E13EF0-6E32-8E44-B09A-9B746B2D25C3}"/>
              </a:ext>
            </a:extLst>
          </p:cNvPr>
          <p:cNvSpPr>
            <a:spLocks noGrp="1"/>
          </p:cNvSpPr>
          <p:nvPr>
            <p:ph type="pic" sz="quarter" idx="10"/>
          </p:nvPr>
        </p:nvSpPr>
        <p:spPr>
          <a:xfrm>
            <a:off x="0" y="0"/>
            <a:ext cx="6112812" cy="6858000"/>
          </a:xfrm>
        </p:spPr>
        <p:txBody>
          <a:bodyPr/>
          <a:lstStyle/>
          <a:p>
            <a:endParaRPr lang="en-US" dirty="0"/>
          </a:p>
        </p:txBody>
      </p:sp>
      <p:sp>
        <p:nvSpPr>
          <p:cNvPr id="16" name="Rectangle 15">
            <a:extLst>
              <a:ext uri="{FF2B5EF4-FFF2-40B4-BE49-F238E27FC236}">
                <a16:creationId xmlns:a16="http://schemas.microsoft.com/office/drawing/2014/main" id="{0CE1975B-7553-C840-BF64-61486AF5C4C0}"/>
              </a:ext>
            </a:extLst>
          </p:cNvPr>
          <p:cNvSpPr/>
          <p:nvPr userDrawn="1"/>
        </p:nvSpPr>
        <p:spPr>
          <a:xfrm>
            <a:off x="6112812" y="0"/>
            <a:ext cx="607918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ooter Placeholder 22">
            <a:extLst>
              <a:ext uri="{FF2B5EF4-FFF2-40B4-BE49-F238E27FC236}">
                <a16:creationId xmlns:a16="http://schemas.microsoft.com/office/drawing/2014/main" id="{CA0C724A-FAD9-E146-A1C8-EBAE3739D2E1}"/>
              </a:ext>
            </a:extLst>
          </p:cNvPr>
          <p:cNvSpPr>
            <a:spLocks noGrp="1"/>
          </p:cNvSpPr>
          <p:nvPr>
            <p:ph type="ftr" sz="quarter" idx="19"/>
          </p:nvPr>
        </p:nvSpPr>
        <p:spPr>
          <a:xfrm>
            <a:off x="6583590" y="6356350"/>
            <a:ext cx="2704893" cy="365125"/>
          </a:xfrm>
          <a:prstGeom prst="rect">
            <a:avLst/>
          </a:prstGeom>
        </p:spPr>
        <p:txBody>
          <a:bodyPr/>
          <a:lstStyle>
            <a:lvl1pPr algn="l">
              <a:defRPr>
                <a:solidFill>
                  <a:schemeClr val="bg2">
                    <a:lumMod val="75000"/>
                  </a:schemeClr>
                </a:solidFill>
              </a:defRPr>
            </a:lvl1pPr>
          </a:lstStyle>
          <a:p>
            <a:r>
              <a:rPr lang="en-US" dirty="0"/>
              <a:t>PITCH DECK</a:t>
            </a:r>
          </a:p>
        </p:txBody>
      </p:sp>
      <p:sp>
        <p:nvSpPr>
          <p:cNvPr id="23" name="Date Placeholder 3">
            <a:extLst>
              <a:ext uri="{FF2B5EF4-FFF2-40B4-BE49-F238E27FC236}">
                <a16:creationId xmlns:a16="http://schemas.microsoft.com/office/drawing/2014/main" id="{219A6394-C717-394F-8623-E4D3D24F588A}"/>
              </a:ext>
            </a:extLst>
          </p:cNvPr>
          <p:cNvSpPr>
            <a:spLocks noGrp="1"/>
          </p:cNvSpPr>
          <p:nvPr>
            <p:ph type="dt" sz="half" idx="2"/>
          </p:nvPr>
        </p:nvSpPr>
        <p:spPr>
          <a:xfrm>
            <a:off x="10346790" y="6356350"/>
            <a:ext cx="1367880" cy="365125"/>
          </a:xfrm>
          <a:prstGeom prst="rect">
            <a:avLst/>
          </a:prstGeom>
        </p:spPr>
        <p:txBody>
          <a:bodyPr anchor="ctr"/>
          <a:lstStyle>
            <a:lvl1pPr algn="r">
              <a:defRPr sz="1200">
                <a:solidFill>
                  <a:schemeClr val="bg2">
                    <a:lumMod val="75000"/>
                  </a:schemeClr>
                </a:solidFill>
                <a:latin typeface="Avenir Next LT Pro" panose="020B0504020202020204" pitchFamily="34" charset="77"/>
              </a:defRPr>
            </a:lvl1pPr>
          </a:lstStyle>
          <a:p>
            <a:r>
              <a:rPr lang="en-US"/>
              <a:t>6/15/XX</a:t>
            </a:r>
            <a:endParaRPr lang="en-US" dirty="0"/>
          </a:p>
        </p:txBody>
      </p:sp>
      <p:sp>
        <p:nvSpPr>
          <p:cNvPr id="14" name="Slide Number Placeholder 5">
            <a:extLst>
              <a:ext uri="{FF2B5EF4-FFF2-40B4-BE49-F238E27FC236}">
                <a16:creationId xmlns:a16="http://schemas.microsoft.com/office/drawing/2014/main" id="{3EE49E08-B4B7-D941-8502-9C8CE598A2F5}"/>
              </a:ext>
            </a:extLst>
          </p:cNvPr>
          <p:cNvSpPr>
            <a:spLocks noGrp="1"/>
          </p:cNvSpPr>
          <p:nvPr>
            <p:ph type="sldNum" sz="quarter" idx="4"/>
          </p:nvPr>
        </p:nvSpPr>
        <p:spPr>
          <a:xfrm>
            <a:off x="492917" y="6356350"/>
            <a:ext cx="1104900" cy="365125"/>
          </a:xfrm>
          <a:prstGeom prst="rect">
            <a:avLst/>
          </a:prstGeom>
        </p:spPr>
        <p:txBody>
          <a:bodyPr lIns="91440" anchor="ctr"/>
          <a:lstStyle>
            <a:lvl1pPr>
              <a:defRPr sz="1200">
                <a:solidFill>
                  <a:schemeClr val="bg1"/>
                </a:solidFill>
                <a:latin typeface="Avenir Next LT Pro" panose="020B0504020202020204" pitchFamily="34" charset="77"/>
              </a:defRPr>
            </a:lvl1pPr>
          </a:lstStyle>
          <a:p>
            <a:fld id="{D156BFF5-A11A-234E-A308-E7366A28581C}" type="slidenum">
              <a:rPr lang="en-US" smtClean="0"/>
              <a:pPr/>
              <a:t>‹#›</a:t>
            </a:fld>
            <a:endParaRPr lang="en-US" dirty="0"/>
          </a:p>
        </p:txBody>
      </p:sp>
      <p:sp>
        <p:nvSpPr>
          <p:cNvPr id="15" name="Title 1">
            <a:extLst>
              <a:ext uri="{FF2B5EF4-FFF2-40B4-BE49-F238E27FC236}">
                <a16:creationId xmlns:a16="http://schemas.microsoft.com/office/drawing/2014/main" id="{8A557EA6-ABC6-F740-833E-ED900088C69B}"/>
              </a:ext>
            </a:extLst>
          </p:cNvPr>
          <p:cNvSpPr>
            <a:spLocks noGrp="1"/>
          </p:cNvSpPr>
          <p:nvPr>
            <p:ph type="title"/>
          </p:nvPr>
        </p:nvSpPr>
        <p:spPr>
          <a:xfrm>
            <a:off x="6605729" y="944457"/>
            <a:ext cx="5108943" cy="1130788"/>
          </a:xfrm>
        </p:spPr>
        <p:txBody>
          <a:bodyPr anchor="t" anchorCtr="0">
            <a:normAutofit/>
          </a:bodyPr>
          <a:lstStyle>
            <a:lvl1pPr>
              <a:defRPr sz="5400">
                <a:solidFill>
                  <a:schemeClr val="bg2">
                    <a:lumMod val="75000"/>
                  </a:schemeClr>
                </a:solidFill>
                <a:latin typeface="+mj-lt"/>
              </a:defRPr>
            </a:lvl1pPr>
          </a:lstStyle>
          <a:p>
            <a:r>
              <a:rPr lang="en-US"/>
              <a:t>Click to edit Master title style</a:t>
            </a:r>
          </a:p>
        </p:txBody>
      </p:sp>
      <p:sp>
        <p:nvSpPr>
          <p:cNvPr id="19" name="Text Placeholder 2">
            <a:extLst>
              <a:ext uri="{FF2B5EF4-FFF2-40B4-BE49-F238E27FC236}">
                <a16:creationId xmlns:a16="http://schemas.microsoft.com/office/drawing/2014/main" id="{EF6BE1F8-2B6C-B747-9F21-ECF2386BED2C}"/>
              </a:ext>
            </a:extLst>
          </p:cNvPr>
          <p:cNvSpPr>
            <a:spLocks noGrp="1"/>
          </p:cNvSpPr>
          <p:nvPr>
            <p:ph type="body" idx="1"/>
          </p:nvPr>
        </p:nvSpPr>
        <p:spPr>
          <a:xfrm>
            <a:off x="6605727" y="2125820"/>
            <a:ext cx="5108943" cy="3787723"/>
          </a:xfrm>
        </p:spPr>
        <p:txBody>
          <a:bodyPr>
            <a:normAutofit/>
          </a:bodyPr>
          <a:lstStyle>
            <a:lvl1pPr marL="0" indent="0">
              <a:lnSpc>
                <a:spcPct val="150000"/>
              </a:lnSpc>
              <a:buNone/>
              <a:defRPr sz="1600">
                <a:solidFill>
                  <a:schemeClr val="bg2">
                    <a:lumMod val="75000"/>
                  </a:schemeClr>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99200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No Band">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E9985B93-457D-2645-8006-56655BA16ECE}"/>
              </a:ext>
            </a:extLst>
          </p:cNvPr>
          <p:cNvSpPr>
            <a:spLocks noGrp="1"/>
          </p:cNvSpPr>
          <p:nvPr>
            <p:ph type="pic" sz="quarter" idx="11"/>
          </p:nvPr>
        </p:nvSpPr>
        <p:spPr>
          <a:xfrm>
            <a:off x="0" y="0"/>
            <a:ext cx="12192000" cy="6858000"/>
          </a:xfrm>
        </p:spPr>
        <p:txBody>
          <a:bodyPr/>
          <a:lstStyle/>
          <a:p>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492918" y="4526866"/>
            <a:ext cx="6286255" cy="1427894"/>
          </a:xfrm>
          <a:effectLst>
            <a:outerShdw blurRad="152422" dist="77657" sx="110000" sy="110000" algn="ctr" rotWithShape="0">
              <a:schemeClr val="tx1">
                <a:alpha val="93000"/>
              </a:schemeClr>
            </a:outerShdw>
          </a:effectLst>
        </p:spPr>
        <p:txBody>
          <a:bodyPr anchor="ctr" anchorCtr="0">
            <a:normAutofit/>
          </a:bodyPr>
          <a:lstStyle>
            <a:lvl1pPr marL="0" indent="0" algn="l">
              <a:buNone/>
              <a:defRPr sz="1600" spc="0">
                <a:solidFill>
                  <a:schemeClr val="bg1"/>
                </a:solidFill>
                <a:effectLst>
                  <a:outerShdw blurRad="350742" sx="102000" sy="102000" algn="ctr" rotWithShape="0">
                    <a:prstClr val="black">
                      <a:alpha val="40000"/>
                    </a:prstClr>
                  </a:outerShdw>
                </a:effectLst>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492917" y="3371723"/>
            <a:ext cx="6286255" cy="1128589"/>
          </a:xfrm>
          <a:effectLst>
            <a:outerShdw blurRad="63500" dist="150885" sx="102000" sy="102000" algn="ctr" rotWithShape="0">
              <a:prstClr val="black">
                <a:alpha val="40000"/>
              </a:prstClr>
            </a:outerShdw>
          </a:effectLst>
        </p:spPr>
        <p:txBody>
          <a:bodyPr anchor="ctr" anchorCtr="0">
            <a:noAutofit/>
          </a:bodyPr>
          <a:lstStyle>
            <a:lvl1pPr algn="l">
              <a:defRPr sz="5400">
                <a:solidFill>
                  <a:schemeClr val="accent6"/>
                </a:solidFill>
                <a:effectLst/>
                <a:latin typeface="+mj-lt"/>
              </a:defRPr>
            </a:lvl1pPr>
          </a:lstStyle>
          <a:p>
            <a:r>
              <a:rPr lang="en-US" dirty="0"/>
              <a:t>Click to edit Master</a:t>
            </a:r>
          </a:p>
        </p:txBody>
      </p:sp>
      <p:sp>
        <p:nvSpPr>
          <p:cNvPr id="17" name="Footer Placeholder 2">
            <a:extLst>
              <a:ext uri="{FF2B5EF4-FFF2-40B4-BE49-F238E27FC236}">
                <a16:creationId xmlns:a16="http://schemas.microsoft.com/office/drawing/2014/main" id="{D18A3310-50EE-3142-930B-D378A2C7196F}"/>
              </a:ext>
            </a:extLst>
          </p:cNvPr>
          <p:cNvSpPr>
            <a:spLocks noGrp="1"/>
          </p:cNvSpPr>
          <p:nvPr>
            <p:ph type="ftr" sz="quarter" idx="21"/>
          </p:nvPr>
        </p:nvSpPr>
        <p:spPr>
          <a:xfrm>
            <a:off x="4038600" y="6356350"/>
            <a:ext cx="4114800" cy="365125"/>
          </a:xfrm>
        </p:spPr>
        <p:txBody>
          <a:bodyPr/>
          <a:lstStyle>
            <a:lvl1pPr algn="ctr">
              <a:defRPr>
                <a:solidFill>
                  <a:schemeClr val="bg1"/>
                </a:solidFill>
                <a:latin typeface="+mn-lt"/>
              </a:defRPr>
            </a:lvl1pPr>
          </a:lstStyle>
          <a:p>
            <a:r>
              <a:rPr lang="en-US" dirty="0"/>
              <a:t>PITCH DECK</a:t>
            </a:r>
          </a:p>
        </p:txBody>
      </p:sp>
      <p:sp>
        <p:nvSpPr>
          <p:cNvPr id="18" name="Date Placeholder 3">
            <a:extLst>
              <a:ext uri="{FF2B5EF4-FFF2-40B4-BE49-F238E27FC236}">
                <a16:creationId xmlns:a16="http://schemas.microsoft.com/office/drawing/2014/main" id="{D1020E5D-288E-E247-868A-B07CC082BE33}"/>
              </a:ext>
            </a:extLst>
          </p:cNvPr>
          <p:cNvSpPr>
            <a:spLocks noGrp="1"/>
          </p:cNvSpPr>
          <p:nvPr>
            <p:ph type="dt" sz="half" idx="23"/>
          </p:nvPr>
        </p:nvSpPr>
        <p:spPr>
          <a:xfrm>
            <a:off x="10285388" y="6356350"/>
            <a:ext cx="1429284" cy="365125"/>
          </a:xfrm>
          <a:prstGeom prst="rect">
            <a:avLst/>
          </a:prstGeom>
        </p:spPr>
        <p:txBody>
          <a:bodyPr anchor="ctr"/>
          <a:lstStyle>
            <a:lvl1pPr algn="r">
              <a:defRPr sz="1200">
                <a:solidFill>
                  <a:schemeClr val="bg1"/>
                </a:solidFill>
                <a:latin typeface="+mn-lt"/>
              </a:defRPr>
            </a:lvl1pPr>
          </a:lstStyle>
          <a:p>
            <a:r>
              <a:rPr lang="en-US"/>
              <a:t>6/15/XX</a:t>
            </a:r>
            <a:endParaRPr lang="en-US" dirty="0"/>
          </a:p>
        </p:txBody>
      </p:sp>
      <p:sp>
        <p:nvSpPr>
          <p:cNvPr id="19" name="Slide Number Placeholder 5">
            <a:extLst>
              <a:ext uri="{FF2B5EF4-FFF2-40B4-BE49-F238E27FC236}">
                <a16:creationId xmlns:a16="http://schemas.microsoft.com/office/drawing/2014/main" id="{5C55A823-31F2-AB4B-BB7C-DC2A8B833B64}"/>
              </a:ext>
            </a:extLst>
          </p:cNvPr>
          <p:cNvSpPr>
            <a:spLocks noGrp="1"/>
          </p:cNvSpPr>
          <p:nvPr>
            <p:ph type="sldNum" sz="quarter" idx="24"/>
          </p:nvPr>
        </p:nvSpPr>
        <p:spPr>
          <a:xfrm>
            <a:off x="492917" y="6356350"/>
            <a:ext cx="1104900" cy="365125"/>
          </a:xfrm>
          <a:prstGeom prst="rect">
            <a:avLst/>
          </a:prstGeom>
        </p:spPr>
        <p:txBody>
          <a:bodyPr lIns="91440" anchor="ctr"/>
          <a:lstStyle>
            <a:lvl1pPr>
              <a:defRPr sz="1200">
                <a:solidFill>
                  <a:schemeClr val="bg1"/>
                </a:solidFill>
                <a:latin typeface="+mn-lt"/>
              </a:defRPr>
            </a:lvl1pPr>
          </a:lstStyle>
          <a:p>
            <a:fld id="{D156BFF5-A11A-234E-A308-E7366A28581C}" type="slidenum">
              <a:rPr lang="en-US" smtClean="0"/>
              <a:pPr/>
              <a:t>‹#›</a:t>
            </a:fld>
            <a:endParaRPr lang="en-US" dirty="0"/>
          </a:p>
        </p:txBody>
      </p:sp>
    </p:spTree>
    <p:extLst>
      <p:ext uri="{BB962C8B-B14F-4D97-AF65-F5344CB8AC3E}">
        <p14:creationId xmlns:p14="http://schemas.microsoft.com/office/powerpoint/2010/main" val="29684297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2D9CC-6480-4575-B778-3317BDE476DF}"/>
              </a:ext>
            </a:extLst>
          </p:cNvPr>
          <p:cNvSpPr>
            <a:spLocks noGrp="1"/>
          </p:cNvSpPr>
          <p:nvPr>
            <p:ph type="title"/>
          </p:nvPr>
        </p:nvSpPr>
        <p:spPr>
          <a:xfrm>
            <a:off x="493776" y="365760"/>
            <a:ext cx="11219688" cy="1143000"/>
          </a:xfrm>
        </p:spPr>
        <p:txBody>
          <a:bodyPr>
            <a:normAutofit/>
          </a:bodyPr>
          <a:lstStyle>
            <a:lvl1pPr>
              <a:defRPr sz="5400">
                <a:solidFill>
                  <a:schemeClr val="bg2">
                    <a:lumMod val="75000"/>
                  </a:schemeClr>
                </a:solidFill>
              </a:defRPr>
            </a:lvl1pPr>
          </a:lstStyle>
          <a:p>
            <a:r>
              <a:rPr lang="en-US" dirty="0"/>
              <a:t>Click to edit Master title style</a:t>
            </a:r>
          </a:p>
        </p:txBody>
      </p:sp>
      <p:sp>
        <p:nvSpPr>
          <p:cNvPr id="3" name="Footer Placeholder 2">
            <a:extLst>
              <a:ext uri="{FF2B5EF4-FFF2-40B4-BE49-F238E27FC236}">
                <a16:creationId xmlns:a16="http://schemas.microsoft.com/office/drawing/2014/main" id="{16A0AED2-5674-4222-8972-52689F444CEA}"/>
              </a:ext>
            </a:extLst>
          </p:cNvPr>
          <p:cNvSpPr>
            <a:spLocks noGrp="1"/>
          </p:cNvSpPr>
          <p:nvPr>
            <p:ph type="ftr" sz="quarter" idx="10"/>
          </p:nvPr>
        </p:nvSpPr>
        <p:spPr/>
        <p:txBody>
          <a:bodyPr/>
          <a:lstStyle>
            <a:lvl1pPr>
              <a:defRPr>
                <a:solidFill>
                  <a:schemeClr val="accent4"/>
                </a:solidFill>
              </a:defRPr>
            </a:lvl1pPr>
          </a:lstStyle>
          <a:p>
            <a:r>
              <a:rPr lang="en-US" dirty="0"/>
              <a:t>PITCH DECK</a:t>
            </a:r>
          </a:p>
        </p:txBody>
      </p:sp>
      <p:sp>
        <p:nvSpPr>
          <p:cNvPr id="4" name="Date Placeholder 3">
            <a:extLst>
              <a:ext uri="{FF2B5EF4-FFF2-40B4-BE49-F238E27FC236}">
                <a16:creationId xmlns:a16="http://schemas.microsoft.com/office/drawing/2014/main" id="{CC765A4F-AA3E-43FE-A847-E23C0669A463}"/>
              </a:ext>
            </a:extLst>
          </p:cNvPr>
          <p:cNvSpPr>
            <a:spLocks noGrp="1"/>
          </p:cNvSpPr>
          <p:nvPr>
            <p:ph type="dt" sz="half" idx="11"/>
          </p:nvPr>
        </p:nvSpPr>
        <p:spPr>
          <a:xfrm>
            <a:off x="9067800" y="6356350"/>
            <a:ext cx="2645664" cy="365125"/>
          </a:xfrm>
        </p:spPr>
        <p:txBody>
          <a:bodyPr/>
          <a:lstStyle>
            <a:lvl1pPr>
              <a:defRPr>
                <a:solidFill>
                  <a:schemeClr val="accent4"/>
                </a:solidFill>
              </a:defRPr>
            </a:lvl1pPr>
          </a:lstStyle>
          <a:p>
            <a:r>
              <a:rPr lang="en-US"/>
              <a:t>6/15/XX</a:t>
            </a:r>
            <a:endParaRPr lang="en-US" dirty="0"/>
          </a:p>
        </p:txBody>
      </p:sp>
      <p:sp>
        <p:nvSpPr>
          <p:cNvPr id="5" name="Slide Number Placeholder 4">
            <a:extLst>
              <a:ext uri="{FF2B5EF4-FFF2-40B4-BE49-F238E27FC236}">
                <a16:creationId xmlns:a16="http://schemas.microsoft.com/office/drawing/2014/main" id="{0C5E53FA-20A3-4A6C-A6FF-3E65560A0367}"/>
              </a:ext>
            </a:extLst>
          </p:cNvPr>
          <p:cNvSpPr>
            <a:spLocks noGrp="1"/>
          </p:cNvSpPr>
          <p:nvPr>
            <p:ph type="sldNum" sz="quarter" idx="12"/>
          </p:nvPr>
        </p:nvSpPr>
        <p:spPr>
          <a:xfrm>
            <a:off x="493776" y="6356350"/>
            <a:ext cx="992124" cy="365125"/>
          </a:xfrm>
        </p:spPr>
        <p:txBody>
          <a:bodyPr/>
          <a:lstStyle>
            <a:lvl1pPr>
              <a:defRPr>
                <a:solidFill>
                  <a:schemeClr val="accent4"/>
                </a:solidFill>
              </a:defRPr>
            </a:lvl1pPr>
          </a:lstStyle>
          <a:p>
            <a:fld id="{D156BFF5-A11A-234E-A308-E7366A28581C}" type="slidenum">
              <a:rPr lang="en-US" smtClean="0"/>
              <a:pPr/>
              <a:t>‹#›</a:t>
            </a:fld>
            <a:endParaRPr lang="en-US" dirty="0"/>
          </a:p>
        </p:txBody>
      </p:sp>
      <p:sp>
        <p:nvSpPr>
          <p:cNvPr id="7" name="Content Placeholder 6">
            <a:extLst>
              <a:ext uri="{FF2B5EF4-FFF2-40B4-BE49-F238E27FC236}">
                <a16:creationId xmlns:a16="http://schemas.microsoft.com/office/drawing/2014/main" id="{9314D47D-F679-4E7B-BCBF-874BF928A5E4}"/>
              </a:ext>
            </a:extLst>
          </p:cNvPr>
          <p:cNvSpPr>
            <a:spLocks noGrp="1"/>
          </p:cNvSpPr>
          <p:nvPr>
            <p:ph sz="quarter" idx="13"/>
          </p:nvPr>
        </p:nvSpPr>
        <p:spPr>
          <a:xfrm>
            <a:off x="493776" y="1858963"/>
            <a:ext cx="11219688" cy="38290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01573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EFFDD0CA-CA3A-6B4B-B159-01C6EA1B2519}"/>
              </a:ext>
            </a:extLst>
          </p:cNvPr>
          <p:cNvSpPr>
            <a:spLocks noGrp="1"/>
          </p:cNvSpPr>
          <p:nvPr>
            <p:ph type="pic" sz="quarter" idx="12"/>
          </p:nvPr>
        </p:nvSpPr>
        <p:spPr>
          <a:xfrm>
            <a:off x="9053538" y="0"/>
            <a:ext cx="3138461" cy="6858000"/>
          </a:xfrm>
        </p:spPr>
        <p:txBody>
          <a:bodyPr/>
          <a:lstStyle>
            <a:lvl1pPr>
              <a:defRPr>
                <a:latin typeface="+mn-lt"/>
              </a:defRPr>
            </a:lvl1pPr>
          </a:lstStyle>
          <a:p>
            <a:endParaRPr lang="en-US" dirty="0"/>
          </a:p>
        </p:txBody>
      </p:sp>
      <p:sp>
        <p:nvSpPr>
          <p:cNvPr id="15" name="Rectangle 14">
            <a:extLst>
              <a:ext uri="{FF2B5EF4-FFF2-40B4-BE49-F238E27FC236}">
                <a16:creationId xmlns:a16="http://schemas.microsoft.com/office/drawing/2014/main" id="{0D2A4CD6-5B55-2241-968E-97DAA8580DCC}"/>
              </a:ext>
            </a:extLst>
          </p:cNvPr>
          <p:cNvSpPr/>
          <p:nvPr userDrawn="1"/>
        </p:nvSpPr>
        <p:spPr>
          <a:xfrm>
            <a:off x="0" y="0"/>
            <a:ext cx="9058940"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5" name="Text Placeholder 4">
            <a:extLst>
              <a:ext uri="{FF2B5EF4-FFF2-40B4-BE49-F238E27FC236}">
                <a16:creationId xmlns:a16="http://schemas.microsoft.com/office/drawing/2014/main" id="{189A0273-17AD-8245-A2FA-D01083334AB6}"/>
              </a:ext>
            </a:extLst>
          </p:cNvPr>
          <p:cNvSpPr>
            <a:spLocks noGrp="1"/>
          </p:cNvSpPr>
          <p:nvPr>
            <p:ph type="body" sz="quarter" idx="16" hasCustomPrompt="1"/>
          </p:nvPr>
        </p:nvSpPr>
        <p:spPr>
          <a:xfrm>
            <a:off x="1485900" y="2532888"/>
            <a:ext cx="4876800" cy="3689350"/>
          </a:xfrm>
        </p:spPr>
        <p:txBody>
          <a:bodyPr>
            <a:noAutofit/>
          </a:bodyPr>
          <a:lstStyle>
            <a:lvl1pPr marL="0" indent="0">
              <a:buNone/>
              <a:defRPr sz="41300">
                <a:solidFill>
                  <a:schemeClr val="tx2">
                    <a:lumMod val="60000"/>
                    <a:lumOff val="40000"/>
                    <a:alpha val="20000"/>
                  </a:schemeClr>
                </a:solidFill>
                <a:latin typeface="+mj-lt"/>
              </a:defRPr>
            </a:lvl1pPr>
            <a:lvl2pPr marL="457200" indent="0">
              <a:buNone/>
              <a:defRPr>
                <a:latin typeface="Elephant Pro" pitchFamily="2" charset="0"/>
              </a:defRPr>
            </a:lvl2pPr>
            <a:lvl3pPr marL="914400" indent="0">
              <a:buNone/>
              <a:defRPr>
                <a:latin typeface="Elephant Pro" pitchFamily="2" charset="0"/>
              </a:defRPr>
            </a:lvl3pPr>
            <a:lvl4pPr marL="1371600" indent="0">
              <a:buNone/>
              <a:defRPr>
                <a:latin typeface="Elephant Pro" pitchFamily="2" charset="0"/>
              </a:defRPr>
            </a:lvl4pPr>
            <a:lvl5pPr marL="1828800" indent="0">
              <a:buNone/>
              <a:defRPr>
                <a:latin typeface="Elephant Pro" pitchFamily="2" charset="0"/>
              </a:defRPr>
            </a:lvl5pPr>
          </a:lstStyle>
          <a:p>
            <a:pPr lvl="0"/>
            <a:r>
              <a:rPr lang="en-US" dirty="0"/>
              <a:t>A</a:t>
            </a:r>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487679" y="736979"/>
            <a:ext cx="8052748" cy="1325563"/>
          </a:xfrm>
        </p:spPr>
        <p:txBody>
          <a:bodyPr anchor="ctr" anchorCtr="0">
            <a:normAutofit/>
          </a:bodyPr>
          <a:lstStyle>
            <a:lvl1pPr>
              <a:defRPr sz="5400">
                <a:solidFill>
                  <a:schemeClr val="accent5">
                    <a:lumMod val="60000"/>
                    <a:lumOff val="40000"/>
                  </a:schemeClr>
                </a:solidFill>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487679" y="2112264"/>
            <a:ext cx="3840480" cy="3615522"/>
          </a:xfrm>
        </p:spPr>
        <p:txBody>
          <a:bodyPr>
            <a:normAutofit/>
          </a:bodyPr>
          <a:lstStyle>
            <a:lvl1pPr marL="0" indent="0">
              <a:lnSpc>
                <a:spcPct val="100000"/>
              </a:lnSpc>
              <a:spcBef>
                <a:spcPts val="600"/>
              </a:spcBef>
              <a:buNone/>
              <a:defRPr sz="1600" b="1">
                <a:solidFill>
                  <a:schemeClr val="bg1"/>
                </a:solidFill>
                <a:latin typeface="+mn-lt"/>
              </a:defRPr>
            </a:lvl1pPr>
            <a:lvl2pPr marL="0" indent="0">
              <a:lnSpc>
                <a:spcPct val="100000"/>
              </a:lnSpc>
              <a:spcBef>
                <a:spcPts val="600"/>
              </a:spcBef>
              <a:buNone/>
              <a:defRPr sz="1600">
                <a:solidFill>
                  <a:schemeClr val="bg1"/>
                </a:solidFill>
                <a:latin typeface="+mn-lt"/>
              </a:defRPr>
            </a:lvl2pPr>
            <a:lvl3pPr marL="914400" indent="0">
              <a:lnSpc>
                <a:spcPct val="125000"/>
              </a:lnSpc>
              <a:buNone/>
              <a:defRPr sz="1600">
                <a:solidFill>
                  <a:schemeClr val="bg1"/>
                </a:solidFill>
                <a:latin typeface="+mn-lt"/>
              </a:defRPr>
            </a:lvl3pPr>
            <a:lvl4pPr marL="1371600" indent="0">
              <a:lnSpc>
                <a:spcPct val="125000"/>
              </a:lnSpc>
              <a:buNone/>
              <a:defRPr sz="1600">
                <a:solidFill>
                  <a:schemeClr val="bg1"/>
                </a:solidFill>
                <a:latin typeface="+mn-lt"/>
              </a:defRPr>
            </a:lvl4pPr>
            <a:lvl5pPr marL="1828800" indent="0">
              <a:lnSpc>
                <a:spcPct val="125000"/>
              </a:lnSpc>
              <a:buNone/>
              <a:defRPr sz="1600">
                <a:solidFill>
                  <a:schemeClr val="bg1"/>
                </a:solidFill>
                <a:latin typeface="+mn-lt"/>
              </a:defRPr>
            </a:lvl5pPr>
          </a:lstStyle>
          <a:p>
            <a:pPr lvl="0"/>
            <a:r>
              <a:rPr lang="en-US" dirty="0"/>
              <a:t>Click to edit Master text styles</a:t>
            </a:r>
          </a:p>
          <a:p>
            <a:pPr lvl="1"/>
            <a:r>
              <a:rPr lang="en-US" dirty="0"/>
              <a:t>Second level</a:t>
            </a:r>
          </a:p>
        </p:txBody>
      </p:sp>
      <p:sp>
        <p:nvSpPr>
          <p:cNvPr id="9" name="Content Placeholder 2">
            <a:extLst>
              <a:ext uri="{FF2B5EF4-FFF2-40B4-BE49-F238E27FC236}">
                <a16:creationId xmlns:a16="http://schemas.microsoft.com/office/drawing/2014/main" id="{D86F08CA-81DF-F947-B8E0-693791CF0074}"/>
              </a:ext>
            </a:extLst>
          </p:cNvPr>
          <p:cNvSpPr>
            <a:spLocks noGrp="1"/>
          </p:cNvSpPr>
          <p:nvPr>
            <p:ph idx="15"/>
          </p:nvPr>
        </p:nvSpPr>
        <p:spPr>
          <a:xfrm>
            <a:off x="4699947" y="2112264"/>
            <a:ext cx="3840480" cy="3615522"/>
          </a:xfrm>
        </p:spPr>
        <p:txBody>
          <a:bodyPr>
            <a:normAutofit/>
          </a:bodyPr>
          <a:lstStyle>
            <a:lvl1pPr marL="0" indent="0">
              <a:lnSpc>
                <a:spcPct val="100000"/>
              </a:lnSpc>
              <a:spcBef>
                <a:spcPts val="600"/>
              </a:spcBef>
              <a:buNone/>
              <a:defRPr sz="1600" b="1">
                <a:solidFill>
                  <a:schemeClr val="bg1"/>
                </a:solidFill>
                <a:latin typeface="+mn-lt"/>
              </a:defRPr>
            </a:lvl1pPr>
            <a:lvl2pPr marL="0" indent="0">
              <a:lnSpc>
                <a:spcPct val="100000"/>
              </a:lnSpc>
              <a:spcBef>
                <a:spcPts val="600"/>
              </a:spcBef>
              <a:buNone/>
              <a:defRPr sz="1600">
                <a:solidFill>
                  <a:schemeClr val="bg1"/>
                </a:solidFill>
                <a:latin typeface="+mn-lt"/>
              </a:defRPr>
            </a:lvl2pPr>
            <a:lvl3pPr marL="914400" indent="0">
              <a:lnSpc>
                <a:spcPct val="125000"/>
              </a:lnSpc>
              <a:buNone/>
              <a:defRPr sz="1600">
                <a:solidFill>
                  <a:schemeClr val="bg1"/>
                </a:solidFill>
                <a:latin typeface="+mn-lt"/>
              </a:defRPr>
            </a:lvl3pPr>
            <a:lvl4pPr marL="1371600" indent="0">
              <a:lnSpc>
                <a:spcPct val="125000"/>
              </a:lnSpc>
              <a:buNone/>
              <a:defRPr sz="1600">
                <a:solidFill>
                  <a:schemeClr val="bg1"/>
                </a:solidFill>
                <a:latin typeface="+mn-lt"/>
              </a:defRPr>
            </a:lvl4pPr>
            <a:lvl5pPr marL="1828800" indent="0">
              <a:lnSpc>
                <a:spcPct val="125000"/>
              </a:lnSpc>
              <a:buNone/>
              <a:defRPr sz="1600">
                <a:solidFill>
                  <a:schemeClr val="bg1"/>
                </a:solidFill>
                <a:latin typeface="+mn-lt"/>
              </a:defRPr>
            </a:lvl5pPr>
          </a:lstStyle>
          <a:p>
            <a:pPr lvl="0"/>
            <a:r>
              <a:rPr lang="en-US" dirty="0"/>
              <a:t>Click to edit Master text styles</a:t>
            </a:r>
          </a:p>
          <a:p>
            <a:pPr lvl="1"/>
            <a:r>
              <a:rPr lang="en-US" dirty="0"/>
              <a:t>Second level</a:t>
            </a:r>
          </a:p>
        </p:txBody>
      </p:sp>
      <p:sp>
        <p:nvSpPr>
          <p:cNvPr id="8" name="Date Placeholder 3">
            <a:extLst>
              <a:ext uri="{FF2B5EF4-FFF2-40B4-BE49-F238E27FC236}">
                <a16:creationId xmlns:a16="http://schemas.microsoft.com/office/drawing/2014/main" id="{323D570B-86E3-CA47-81D9-EDC9161E0614}"/>
              </a:ext>
            </a:extLst>
          </p:cNvPr>
          <p:cNvSpPr>
            <a:spLocks noGrp="1"/>
          </p:cNvSpPr>
          <p:nvPr>
            <p:ph type="dt" sz="half" idx="2"/>
          </p:nvPr>
        </p:nvSpPr>
        <p:spPr>
          <a:xfrm>
            <a:off x="6453352" y="6356350"/>
            <a:ext cx="2087076" cy="365125"/>
          </a:xfrm>
          <a:prstGeom prst="rect">
            <a:avLst/>
          </a:prstGeom>
        </p:spPr>
        <p:txBody>
          <a:bodyPr anchor="ctr"/>
          <a:lstStyle>
            <a:lvl1pPr algn="r">
              <a:defRPr sz="1200">
                <a:solidFill>
                  <a:schemeClr val="bg1"/>
                </a:solidFill>
                <a:latin typeface="+mn-lt"/>
              </a:defRPr>
            </a:lvl1pPr>
          </a:lstStyle>
          <a:p>
            <a:r>
              <a:rPr lang="en-US"/>
              <a:t>6/15/XX</a:t>
            </a:r>
            <a:endParaRPr lang="en-US" dirty="0"/>
          </a:p>
        </p:txBody>
      </p:sp>
      <p:sp>
        <p:nvSpPr>
          <p:cNvPr id="20" name="Slide Number Placeholder 5">
            <a:extLst>
              <a:ext uri="{FF2B5EF4-FFF2-40B4-BE49-F238E27FC236}">
                <a16:creationId xmlns:a16="http://schemas.microsoft.com/office/drawing/2014/main" id="{7511E021-8C30-504E-A564-A97BE3ACC5AB}"/>
              </a:ext>
            </a:extLst>
          </p:cNvPr>
          <p:cNvSpPr>
            <a:spLocks noGrp="1"/>
          </p:cNvSpPr>
          <p:nvPr>
            <p:ph type="sldNum" sz="quarter" idx="4"/>
          </p:nvPr>
        </p:nvSpPr>
        <p:spPr>
          <a:xfrm>
            <a:off x="492917" y="6356350"/>
            <a:ext cx="1104900" cy="365125"/>
          </a:xfrm>
          <a:prstGeom prst="rect">
            <a:avLst/>
          </a:prstGeom>
        </p:spPr>
        <p:txBody>
          <a:bodyPr lIns="91440" anchor="ctr"/>
          <a:lstStyle>
            <a:lvl1pPr>
              <a:defRPr sz="1200">
                <a:solidFill>
                  <a:schemeClr val="bg1"/>
                </a:solidFill>
                <a:latin typeface="+mn-lt"/>
              </a:defRPr>
            </a:lvl1pPr>
          </a:lstStyle>
          <a:p>
            <a:fld id="{D156BFF5-A11A-234E-A308-E7366A28581C}" type="slidenum">
              <a:rPr lang="en-US" smtClean="0"/>
              <a:pPr/>
              <a:t>‹#›</a:t>
            </a:fld>
            <a:endParaRPr lang="en-US" dirty="0"/>
          </a:p>
        </p:txBody>
      </p:sp>
      <p:sp>
        <p:nvSpPr>
          <p:cNvPr id="21" name="Footer Placeholder 16">
            <a:extLst>
              <a:ext uri="{FF2B5EF4-FFF2-40B4-BE49-F238E27FC236}">
                <a16:creationId xmlns:a16="http://schemas.microsoft.com/office/drawing/2014/main" id="{BE541518-B2D8-2B49-A671-6816AB3669C5}"/>
              </a:ext>
            </a:extLst>
          </p:cNvPr>
          <p:cNvSpPr>
            <a:spLocks noGrp="1"/>
          </p:cNvSpPr>
          <p:nvPr>
            <p:ph type="ftr" sz="quarter" idx="14"/>
          </p:nvPr>
        </p:nvSpPr>
        <p:spPr>
          <a:xfrm>
            <a:off x="2865020" y="6356350"/>
            <a:ext cx="3298065" cy="365125"/>
          </a:xfrm>
          <a:prstGeom prst="rect">
            <a:avLst/>
          </a:prstGeom>
        </p:spPr>
        <p:txBody>
          <a:bodyPr/>
          <a:lstStyle>
            <a:lvl1pPr algn="ctr">
              <a:defRPr>
                <a:latin typeface="+mn-lt"/>
              </a:defRPr>
            </a:lvl1pPr>
          </a:lstStyle>
          <a:p>
            <a:r>
              <a:rPr lang="en-US" dirty="0"/>
              <a:t>PITCH DECK</a:t>
            </a:r>
          </a:p>
        </p:txBody>
      </p:sp>
    </p:spTree>
    <p:extLst>
      <p:ext uri="{BB962C8B-B14F-4D97-AF65-F5344CB8AC3E}">
        <p14:creationId xmlns:p14="http://schemas.microsoft.com/office/powerpoint/2010/main" val="2782271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26920FAD-32AF-2040-A860-343F1039606F}"/>
              </a:ext>
            </a:extLst>
          </p:cNvPr>
          <p:cNvSpPr>
            <a:spLocks noGrp="1"/>
          </p:cNvSpPr>
          <p:nvPr>
            <p:ph type="pic" sz="quarter" idx="12"/>
          </p:nvPr>
        </p:nvSpPr>
        <p:spPr>
          <a:xfrm>
            <a:off x="0" y="0"/>
            <a:ext cx="6096000" cy="6857999"/>
          </a:xfrm>
        </p:spPr>
        <p:txBody>
          <a:bodyPr/>
          <a:lstStyle>
            <a:lvl1pPr>
              <a:defRPr>
                <a:latin typeface="+mn-lt"/>
              </a:defRPr>
            </a:lvl1pPr>
          </a:lstStyle>
          <a:p>
            <a:endParaRPr lang="en-US" dirty="0"/>
          </a:p>
        </p:txBody>
      </p:sp>
      <p:sp>
        <p:nvSpPr>
          <p:cNvPr id="12" name="Text Placeholder 11">
            <a:extLst>
              <a:ext uri="{FF2B5EF4-FFF2-40B4-BE49-F238E27FC236}">
                <a16:creationId xmlns:a16="http://schemas.microsoft.com/office/drawing/2014/main" id="{666DD3F9-667C-DF4D-8A62-CB6D43B65D23}"/>
              </a:ext>
            </a:extLst>
          </p:cNvPr>
          <p:cNvSpPr>
            <a:spLocks noGrp="1"/>
          </p:cNvSpPr>
          <p:nvPr>
            <p:ph type="body" sz="quarter" idx="11" hasCustomPrompt="1"/>
          </p:nvPr>
        </p:nvSpPr>
        <p:spPr>
          <a:xfrm>
            <a:off x="2162846" y="2550997"/>
            <a:ext cx="4669707" cy="4259377"/>
          </a:xfrm>
        </p:spPr>
        <p:txBody>
          <a:bodyPr anchor="t" anchorCtr="0">
            <a:noAutofit/>
          </a:bodyPr>
          <a:lstStyle>
            <a:lvl1pPr marL="0" indent="0">
              <a:buNone/>
              <a:defRPr sz="41300">
                <a:solidFill>
                  <a:schemeClr val="accent3">
                    <a:alpha val="40000"/>
                  </a:schemeClr>
                </a:solidFill>
                <a:latin typeface="+mj-lt"/>
              </a:defRPr>
            </a:lvl1pPr>
            <a:lvl2pPr marL="457200" indent="0">
              <a:buNone/>
              <a:defRPr sz="19900">
                <a:solidFill>
                  <a:schemeClr val="accent3">
                    <a:alpha val="40000"/>
                  </a:schemeClr>
                </a:solidFill>
                <a:latin typeface="+mj-lt"/>
              </a:defRPr>
            </a:lvl2pPr>
            <a:lvl3pPr marL="914400" indent="0">
              <a:buNone/>
              <a:defRPr sz="16600">
                <a:solidFill>
                  <a:schemeClr val="accent3">
                    <a:alpha val="40000"/>
                  </a:schemeClr>
                </a:solidFill>
                <a:latin typeface="+mj-lt"/>
              </a:defRPr>
            </a:lvl3pPr>
            <a:lvl4pPr marL="1371600" indent="0">
              <a:buNone/>
              <a:defRPr sz="13800">
                <a:solidFill>
                  <a:schemeClr val="accent3">
                    <a:alpha val="40000"/>
                  </a:schemeClr>
                </a:solidFill>
                <a:latin typeface="+mj-lt"/>
              </a:defRPr>
            </a:lvl4pPr>
            <a:lvl5pPr marL="1828800" indent="0">
              <a:buNone/>
              <a:defRPr sz="13800">
                <a:solidFill>
                  <a:schemeClr val="accent3">
                    <a:alpha val="40000"/>
                  </a:schemeClr>
                </a:solidFill>
                <a:latin typeface="+mj-lt"/>
              </a:defRPr>
            </a:lvl5pPr>
          </a:lstStyle>
          <a:p>
            <a:pPr lvl="0"/>
            <a:r>
              <a:rPr lang="en-US" dirty="0"/>
              <a:t>A</a:t>
            </a:r>
          </a:p>
        </p:txBody>
      </p:sp>
      <p:sp>
        <p:nvSpPr>
          <p:cNvPr id="8" name="Rectangle 7">
            <a:extLst>
              <a:ext uri="{FF2B5EF4-FFF2-40B4-BE49-F238E27FC236}">
                <a16:creationId xmlns:a16="http://schemas.microsoft.com/office/drawing/2014/main" id="{176740CC-94D6-7C4B-A4B5-6E42F760302D}"/>
              </a:ext>
            </a:extLst>
          </p:cNvPr>
          <p:cNvSpPr/>
          <p:nvPr userDrawn="1"/>
        </p:nvSpPr>
        <p:spPr>
          <a:xfrm>
            <a:off x="6096001" y="0"/>
            <a:ext cx="6096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ooter Placeholder 16">
            <a:extLst>
              <a:ext uri="{FF2B5EF4-FFF2-40B4-BE49-F238E27FC236}">
                <a16:creationId xmlns:a16="http://schemas.microsoft.com/office/drawing/2014/main" id="{D6639436-AAAE-FA4E-8766-8E980B9292D4}"/>
              </a:ext>
            </a:extLst>
          </p:cNvPr>
          <p:cNvSpPr>
            <a:spLocks noGrp="1"/>
          </p:cNvSpPr>
          <p:nvPr>
            <p:ph type="ftr" sz="quarter" idx="14"/>
          </p:nvPr>
        </p:nvSpPr>
        <p:spPr>
          <a:xfrm>
            <a:off x="6588916" y="6356350"/>
            <a:ext cx="3281511" cy="365125"/>
          </a:xfrm>
          <a:prstGeom prst="rect">
            <a:avLst/>
          </a:prstGeom>
        </p:spPr>
        <p:txBody>
          <a:bodyPr/>
          <a:lstStyle>
            <a:lvl1pPr algn="l">
              <a:defRPr>
                <a:latin typeface="+mn-lt"/>
              </a:defRPr>
            </a:lvl1pPr>
          </a:lstStyle>
          <a:p>
            <a:r>
              <a:rPr lang="en-US" dirty="0"/>
              <a:t>PITCH DECK</a:t>
            </a:r>
          </a:p>
        </p:txBody>
      </p:sp>
      <p:sp>
        <p:nvSpPr>
          <p:cNvPr id="16" name="Date Placeholder 3">
            <a:extLst>
              <a:ext uri="{FF2B5EF4-FFF2-40B4-BE49-F238E27FC236}">
                <a16:creationId xmlns:a16="http://schemas.microsoft.com/office/drawing/2014/main" id="{2981B3D7-1407-6B44-A7B2-6AC1B511E478}"/>
              </a:ext>
            </a:extLst>
          </p:cNvPr>
          <p:cNvSpPr>
            <a:spLocks noGrp="1"/>
          </p:cNvSpPr>
          <p:nvPr>
            <p:ph type="dt" sz="half" idx="2"/>
          </p:nvPr>
        </p:nvSpPr>
        <p:spPr>
          <a:xfrm>
            <a:off x="10346788" y="6356350"/>
            <a:ext cx="1367884" cy="365125"/>
          </a:xfrm>
          <a:prstGeom prst="rect">
            <a:avLst/>
          </a:prstGeom>
        </p:spPr>
        <p:txBody>
          <a:bodyPr anchor="ctr"/>
          <a:lstStyle>
            <a:lvl1pPr algn="r">
              <a:defRPr sz="1200">
                <a:solidFill>
                  <a:schemeClr val="bg1"/>
                </a:solidFill>
                <a:latin typeface="+mn-lt"/>
              </a:defRPr>
            </a:lvl1pPr>
          </a:lstStyle>
          <a:p>
            <a:r>
              <a:rPr lang="en-US"/>
              <a:t>6/15/XX</a:t>
            </a:r>
            <a:endParaRPr lang="en-US" dirty="0"/>
          </a:p>
        </p:txBody>
      </p:sp>
      <p:sp>
        <p:nvSpPr>
          <p:cNvPr id="18" name="Title 1">
            <a:extLst>
              <a:ext uri="{FF2B5EF4-FFF2-40B4-BE49-F238E27FC236}">
                <a16:creationId xmlns:a16="http://schemas.microsoft.com/office/drawing/2014/main" id="{8098318E-D0F8-004B-BE72-2F8AB949F015}"/>
              </a:ext>
            </a:extLst>
          </p:cNvPr>
          <p:cNvSpPr>
            <a:spLocks noGrp="1"/>
          </p:cNvSpPr>
          <p:nvPr>
            <p:ph type="title"/>
          </p:nvPr>
        </p:nvSpPr>
        <p:spPr>
          <a:xfrm>
            <a:off x="6588917" y="944457"/>
            <a:ext cx="5125755" cy="1130788"/>
          </a:xfrm>
        </p:spPr>
        <p:txBody>
          <a:bodyPr anchor="t" anchorCtr="0">
            <a:normAutofit/>
          </a:bodyPr>
          <a:lstStyle>
            <a:lvl1pPr>
              <a:defRPr sz="5400">
                <a:solidFill>
                  <a:schemeClr val="bg1"/>
                </a:solidFill>
                <a:latin typeface="+mj-lt"/>
              </a:defRPr>
            </a:lvl1pPr>
          </a:lstStyle>
          <a:p>
            <a:r>
              <a:rPr lang="en-US" dirty="0"/>
              <a:t>Click to edit Master title style</a:t>
            </a:r>
          </a:p>
        </p:txBody>
      </p:sp>
      <p:sp>
        <p:nvSpPr>
          <p:cNvPr id="19" name="Text Placeholder 2">
            <a:extLst>
              <a:ext uri="{FF2B5EF4-FFF2-40B4-BE49-F238E27FC236}">
                <a16:creationId xmlns:a16="http://schemas.microsoft.com/office/drawing/2014/main" id="{212BBA9E-4372-3F49-98B6-EF81225A7133}"/>
              </a:ext>
            </a:extLst>
          </p:cNvPr>
          <p:cNvSpPr>
            <a:spLocks noGrp="1"/>
          </p:cNvSpPr>
          <p:nvPr>
            <p:ph type="body" idx="1"/>
          </p:nvPr>
        </p:nvSpPr>
        <p:spPr>
          <a:xfrm>
            <a:off x="6588916" y="2125820"/>
            <a:ext cx="4983480" cy="3787723"/>
          </a:xfrm>
        </p:spPr>
        <p:txBody>
          <a:bodyPr>
            <a:normAutofit/>
          </a:bodyPr>
          <a:lstStyle>
            <a:lvl1pPr marL="0" indent="0">
              <a:lnSpc>
                <a:spcPct val="150000"/>
              </a:lnSpc>
              <a:buNone/>
              <a:defRPr sz="16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20" name="Slide Number Placeholder 5">
            <a:extLst>
              <a:ext uri="{FF2B5EF4-FFF2-40B4-BE49-F238E27FC236}">
                <a16:creationId xmlns:a16="http://schemas.microsoft.com/office/drawing/2014/main" id="{644A393A-1B5E-6F4D-A879-945404068B99}"/>
              </a:ext>
            </a:extLst>
          </p:cNvPr>
          <p:cNvSpPr>
            <a:spLocks noGrp="1"/>
          </p:cNvSpPr>
          <p:nvPr>
            <p:ph type="sldNum" sz="quarter" idx="4"/>
          </p:nvPr>
        </p:nvSpPr>
        <p:spPr>
          <a:xfrm>
            <a:off x="492917" y="6356350"/>
            <a:ext cx="1104900" cy="365125"/>
          </a:xfrm>
          <a:prstGeom prst="rect">
            <a:avLst/>
          </a:prstGeom>
        </p:spPr>
        <p:txBody>
          <a:bodyPr lIns="91440" anchor="ctr"/>
          <a:lstStyle>
            <a:lvl1pPr>
              <a:defRPr sz="1200">
                <a:solidFill>
                  <a:schemeClr val="bg1"/>
                </a:solidFill>
                <a:latin typeface="+mn-lt"/>
              </a:defRPr>
            </a:lvl1pPr>
          </a:lstStyle>
          <a:p>
            <a:fld id="{D156BFF5-A11A-234E-A308-E7366A28581C}" type="slidenum">
              <a:rPr lang="en-US" smtClean="0"/>
              <a:pPr/>
              <a:t>‹#›</a:t>
            </a:fld>
            <a:endParaRPr lang="en-US" dirty="0"/>
          </a:p>
        </p:txBody>
      </p:sp>
    </p:spTree>
    <p:extLst>
      <p:ext uri="{BB962C8B-B14F-4D97-AF65-F5344CB8AC3E}">
        <p14:creationId xmlns:p14="http://schemas.microsoft.com/office/powerpoint/2010/main" val="796222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Agenda">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26920FAD-32AF-2040-A860-343F1039606F}"/>
              </a:ext>
            </a:extLst>
          </p:cNvPr>
          <p:cNvSpPr>
            <a:spLocks noGrp="1"/>
          </p:cNvSpPr>
          <p:nvPr>
            <p:ph type="pic" sz="quarter" idx="12"/>
          </p:nvPr>
        </p:nvSpPr>
        <p:spPr>
          <a:xfrm>
            <a:off x="0" y="0"/>
            <a:ext cx="6096000" cy="6857999"/>
          </a:xfrm>
        </p:spPr>
        <p:txBody>
          <a:bodyPr/>
          <a:lstStyle>
            <a:lvl1pPr>
              <a:defRPr>
                <a:latin typeface="+mn-lt"/>
              </a:defRPr>
            </a:lvl1pPr>
          </a:lstStyle>
          <a:p>
            <a:endParaRPr lang="en-US" dirty="0"/>
          </a:p>
        </p:txBody>
      </p:sp>
      <p:sp>
        <p:nvSpPr>
          <p:cNvPr id="8" name="Rectangle 7">
            <a:extLst>
              <a:ext uri="{FF2B5EF4-FFF2-40B4-BE49-F238E27FC236}">
                <a16:creationId xmlns:a16="http://schemas.microsoft.com/office/drawing/2014/main" id="{176740CC-94D6-7C4B-A4B5-6E42F760302D}"/>
              </a:ext>
            </a:extLst>
          </p:cNvPr>
          <p:cNvSpPr/>
          <p:nvPr userDrawn="1"/>
        </p:nvSpPr>
        <p:spPr>
          <a:xfrm>
            <a:off x="6096001" y="0"/>
            <a:ext cx="6096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ooter Placeholder 16">
            <a:extLst>
              <a:ext uri="{FF2B5EF4-FFF2-40B4-BE49-F238E27FC236}">
                <a16:creationId xmlns:a16="http://schemas.microsoft.com/office/drawing/2014/main" id="{D6639436-AAAE-FA4E-8766-8E980B9292D4}"/>
              </a:ext>
            </a:extLst>
          </p:cNvPr>
          <p:cNvSpPr>
            <a:spLocks noGrp="1"/>
          </p:cNvSpPr>
          <p:nvPr>
            <p:ph type="ftr" sz="quarter" idx="14"/>
          </p:nvPr>
        </p:nvSpPr>
        <p:spPr>
          <a:xfrm>
            <a:off x="6588916" y="6356350"/>
            <a:ext cx="3281511" cy="365125"/>
          </a:xfrm>
          <a:prstGeom prst="rect">
            <a:avLst/>
          </a:prstGeom>
        </p:spPr>
        <p:txBody>
          <a:bodyPr/>
          <a:lstStyle>
            <a:lvl1pPr algn="l">
              <a:defRPr>
                <a:latin typeface="+mn-lt"/>
              </a:defRPr>
            </a:lvl1pPr>
          </a:lstStyle>
          <a:p>
            <a:r>
              <a:rPr lang="en-US" dirty="0"/>
              <a:t>PITCH DECK</a:t>
            </a:r>
          </a:p>
        </p:txBody>
      </p:sp>
      <p:sp>
        <p:nvSpPr>
          <p:cNvPr id="16" name="Date Placeholder 3">
            <a:extLst>
              <a:ext uri="{FF2B5EF4-FFF2-40B4-BE49-F238E27FC236}">
                <a16:creationId xmlns:a16="http://schemas.microsoft.com/office/drawing/2014/main" id="{2981B3D7-1407-6B44-A7B2-6AC1B511E478}"/>
              </a:ext>
            </a:extLst>
          </p:cNvPr>
          <p:cNvSpPr>
            <a:spLocks noGrp="1"/>
          </p:cNvSpPr>
          <p:nvPr>
            <p:ph type="dt" sz="half" idx="2"/>
          </p:nvPr>
        </p:nvSpPr>
        <p:spPr>
          <a:xfrm>
            <a:off x="10346788" y="6356350"/>
            <a:ext cx="1367884" cy="365125"/>
          </a:xfrm>
          <a:prstGeom prst="rect">
            <a:avLst/>
          </a:prstGeom>
        </p:spPr>
        <p:txBody>
          <a:bodyPr anchor="ctr"/>
          <a:lstStyle>
            <a:lvl1pPr algn="r">
              <a:defRPr sz="1200">
                <a:solidFill>
                  <a:schemeClr val="bg1"/>
                </a:solidFill>
                <a:latin typeface="+mn-lt"/>
              </a:defRPr>
            </a:lvl1pPr>
          </a:lstStyle>
          <a:p>
            <a:r>
              <a:rPr lang="en-US"/>
              <a:t>6/15/XX</a:t>
            </a:r>
            <a:endParaRPr lang="en-US" dirty="0"/>
          </a:p>
        </p:txBody>
      </p:sp>
      <p:sp>
        <p:nvSpPr>
          <p:cNvPr id="18" name="Title 1">
            <a:extLst>
              <a:ext uri="{FF2B5EF4-FFF2-40B4-BE49-F238E27FC236}">
                <a16:creationId xmlns:a16="http://schemas.microsoft.com/office/drawing/2014/main" id="{8098318E-D0F8-004B-BE72-2F8AB949F015}"/>
              </a:ext>
            </a:extLst>
          </p:cNvPr>
          <p:cNvSpPr>
            <a:spLocks noGrp="1"/>
          </p:cNvSpPr>
          <p:nvPr>
            <p:ph type="title"/>
          </p:nvPr>
        </p:nvSpPr>
        <p:spPr>
          <a:xfrm>
            <a:off x="6588917" y="944457"/>
            <a:ext cx="5125755" cy="1130788"/>
          </a:xfrm>
        </p:spPr>
        <p:txBody>
          <a:bodyPr anchor="t" anchorCtr="0">
            <a:normAutofit/>
          </a:bodyPr>
          <a:lstStyle>
            <a:lvl1pPr>
              <a:defRPr sz="5400">
                <a:solidFill>
                  <a:schemeClr val="bg1"/>
                </a:solidFill>
                <a:latin typeface="+mj-lt"/>
              </a:defRPr>
            </a:lvl1pPr>
          </a:lstStyle>
          <a:p>
            <a:r>
              <a:rPr lang="en-US" dirty="0"/>
              <a:t>Click to edit Master title style</a:t>
            </a:r>
          </a:p>
        </p:txBody>
      </p:sp>
      <p:sp>
        <p:nvSpPr>
          <p:cNvPr id="19" name="Text Placeholder 2">
            <a:extLst>
              <a:ext uri="{FF2B5EF4-FFF2-40B4-BE49-F238E27FC236}">
                <a16:creationId xmlns:a16="http://schemas.microsoft.com/office/drawing/2014/main" id="{212BBA9E-4372-3F49-98B6-EF81225A7133}"/>
              </a:ext>
            </a:extLst>
          </p:cNvPr>
          <p:cNvSpPr>
            <a:spLocks noGrp="1"/>
          </p:cNvSpPr>
          <p:nvPr>
            <p:ph type="body" idx="1"/>
          </p:nvPr>
        </p:nvSpPr>
        <p:spPr>
          <a:xfrm>
            <a:off x="6588916" y="2642616"/>
            <a:ext cx="4983480" cy="3264408"/>
          </a:xfrm>
        </p:spPr>
        <p:txBody>
          <a:bodyPr>
            <a:normAutofit/>
          </a:bodyPr>
          <a:lstStyle>
            <a:lvl1pPr marL="0" indent="0">
              <a:lnSpc>
                <a:spcPct val="150000"/>
              </a:lnSpc>
              <a:buNone/>
              <a:defRPr sz="16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20" name="Slide Number Placeholder 5">
            <a:extLst>
              <a:ext uri="{FF2B5EF4-FFF2-40B4-BE49-F238E27FC236}">
                <a16:creationId xmlns:a16="http://schemas.microsoft.com/office/drawing/2014/main" id="{644A393A-1B5E-6F4D-A879-945404068B99}"/>
              </a:ext>
            </a:extLst>
          </p:cNvPr>
          <p:cNvSpPr>
            <a:spLocks noGrp="1"/>
          </p:cNvSpPr>
          <p:nvPr>
            <p:ph type="sldNum" sz="quarter" idx="4"/>
          </p:nvPr>
        </p:nvSpPr>
        <p:spPr>
          <a:xfrm>
            <a:off x="492917" y="6356350"/>
            <a:ext cx="1104900" cy="365125"/>
          </a:xfrm>
          <a:prstGeom prst="rect">
            <a:avLst/>
          </a:prstGeom>
        </p:spPr>
        <p:txBody>
          <a:bodyPr lIns="91440" anchor="ctr"/>
          <a:lstStyle>
            <a:lvl1pPr>
              <a:defRPr sz="1200">
                <a:solidFill>
                  <a:schemeClr val="accent4"/>
                </a:solidFill>
                <a:latin typeface="+mn-lt"/>
              </a:defRPr>
            </a:lvl1pPr>
          </a:lstStyle>
          <a:p>
            <a:fld id="{D156BFF5-A11A-234E-A308-E7366A28581C}" type="slidenum">
              <a:rPr lang="en-US" smtClean="0"/>
              <a:pPr/>
              <a:t>‹#›</a:t>
            </a:fld>
            <a:endParaRPr lang="en-US" dirty="0"/>
          </a:p>
        </p:txBody>
      </p:sp>
    </p:spTree>
    <p:extLst>
      <p:ext uri="{BB962C8B-B14F-4D97-AF65-F5344CB8AC3E}">
        <p14:creationId xmlns:p14="http://schemas.microsoft.com/office/powerpoint/2010/main" val="12516970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Two Photo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92CC91C-66CB-964D-8640-FF553C4B3F68}"/>
              </a:ext>
            </a:extLst>
          </p:cNvPr>
          <p:cNvSpPr/>
          <p:nvPr userDrawn="1"/>
        </p:nvSpPr>
        <p:spPr>
          <a:xfrm>
            <a:off x="6090674" y="0"/>
            <a:ext cx="61013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Picture Placeholder 13">
            <a:extLst>
              <a:ext uri="{FF2B5EF4-FFF2-40B4-BE49-F238E27FC236}">
                <a16:creationId xmlns:a16="http://schemas.microsoft.com/office/drawing/2014/main" id="{43F23101-BBDC-6E48-B061-F3188397AB15}"/>
              </a:ext>
            </a:extLst>
          </p:cNvPr>
          <p:cNvSpPr>
            <a:spLocks noGrp="1"/>
          </p:cNvSpPr>
          <p:nvPr>
            <p:ph type="pic" sz="quarter" idx="12"/>
          </p:nvPr>
        </p:nvSpPr>
        <p:spPr>
          <a:xfrm>
            <a:off x="0" y="-1"/>
            <a:ext cx="6090674" cy="5178129"/>
          </a:xfrm>
        </p:spPr>
        <p:txBody>
          <a:bodyPr/>
          <a:lstStyle>
            <a:lvl1pPr>
              <a:defRPr>
                <a:latin typeface="+mn-lt"/>
              </a:defRPr>
            </a:lvl1pPr>
          </a:lstStyle>
          <a:p>
            <a:endParaRPr lang="en-US" dirty="0"/>
          </a:p>
        </p:txBody>
      </p:sp>
      <p:sp>
        <p:nvSpPr>
          <p:cNvPr id="16" name="Rectangle 15">
            <a:extLst>
              <a:ext uri="{FF2B5EF4-FFF2-40B4-BE49-F238E27FC236}">
                <a16:creationId xmlns:a16="http://schemas.microsoft.com/office/drawing/2014/main" id="{8C9DF78D-9689-404B-893B-D81AEFD60B61}"/>
              </a:ext>
            </a:extLst>
          </p:cNvPr>
          <p:cNvSpPr/>
          <p:nvPr userDrawn="1"/>
        </p:nvSpPr>
        <p:spPr>
          <a:xfrm>
            <a:off x="0" y="5178129"/>
            <a:ext cx="6090674" cy="16798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ooter Placeholder 22">
            <a:extLst>
              <a:ext uri="{FF2B5EF4-FFF2-40B4-BE49-F238E27FC236}">
                <a16:creationId xmlns:a16="http://schemas.microsoft.com/office/drawing/2014/main" id="{56CEBF45-08BC-D246-B09E-E89788D92FDC}"/>
              </a:ext>
            </a:extLst>
          </p:cNvPr>
          <p:cNvSpPr>
            <a:spLocks noGrp="1"/>
          </p:cNvSpPr>
          <p:nvPr>
            <p:ph type="ftr" sz="quarter" idx="19"/>
          </p:nvPr>
        </p:nvSpPr>
        <p:spPr>
          <a:xfrm>
            <a:off x="3016332" y="6356350"/>
            <a:ext cx="2704893" cy="365125"/>
          </a:xfrm>
          <a:prstGeom prst="rect">
            <a:avLst/>
          </a:prstGeom>
        </p:spPr>
        <p:txBody>
          <a:bodyPr/>
          <a:lstStyle>
            <a:lvl1pPr algn="r">
              <a:defRPr>
                <a:solidFill>
                  <a:schemeClr val="bg1"/>
                </a:solidFill>
                <a:latin typeface="+mn-lt"/>
              </a:defRPr>
            </a:lvl1pPr>
          </a:lstStyle>
          <a:p>
            <a:r>
              <a:rPr lang="en-US" dirty="0"/>
              <a:t>PITCH DECK</a:t>
            </a:r>
          </a:p>
        </p:txBody>
      </p:sp>
      <p:sp>
        <p:nvSpPr>
          <p:cNvPr id="21" name="Date Placeholder 3">
            <a:extLst>
              <a:ext uri="{FF2B5EF4-FFF2-40B4-BE49-F238E27FC236}">
                <a16:creationId xmlns:a16="http://schemas.microsoft.com/office/drawing/2014/main" id="{EF3B1B5E-97CC-B343-8C1F-44F4A15CE6C7}"/>
              </a:ext>
            </a:extLst>
          </p:cNvPr>
          <p:cNvSpPr>
            <a:spLocks noGrp="1"/>
          </p:cNvSpPr>
          <p:nvPr>
            <p:ph type="dt" sz="half" idx="2"/>
          </p:nvPr>
        </p:nvSpPr>
        <p:spPr>
          <a:xfrm>
            <a:off x="10346788" y="6356350"/>
            <a:ext cx="1367883" cy="365125"/>
          </a:xfrm>
          <a:prstGeom prst="rect">
            <a:avLst/>
          </a:prstGeom>
        </p:spPr>
        <p:txBody>
          <a:bodyPr anchor="ctr"/>
          <a:lstStyle>
            <a:lvl1pPr algn="r">
              <a:defRPr sz="1200">
                <a:solidFill>
                  <a:schemeClr val="bg2">
                    <a:lumMod val="75000"/>
                  </a:schemeClr>
                </a:solidFill>
                <a:latin typeface="+mn-lt"/>
              </a:defRPr>
            </a:lvl1pPr>
          </a:lstStyle>
          <a:p>
            <a:r>
              <a:rPr lang="en-US"/>
              <a:t>6/15/XX</a:t>
            </a:r>
            <a:endParaRPr lang="en-US" dirty="0"/>
          </a:p>
        </p:txBody>
      </p:sp>
      <p:sp>
        <p:nvSpPr>
          <p:cNvPr id="31" name="Title 1">
            <a:extLst>
              <a:ext uri="{FF2B5EF4-FFF2-40B4-BE49-F238E27FC236}">
                <a16:creationId xmlns:a16="http://schemas.microsoft.com/office/drawing/2014/main" id="{42356286-04CD-1746-8B54-61C0FA0D47D0}"/>
              </a:ext>
            </a:extLst>
          </p:cNvPr>
          <p:cNvSpPr>
            <a:spLocks noGrp="1"/>
          </p:cNvSpPr>
          <p:nvPr>
            <p:ph type="title" hasCustomPrompt="1"/>
          </p:nvPr>
        </p:nvSpPr>
        <p:spPr>
          <a:xfrm>
            <a:off x="6583591" y="944457"/>
            <a:ext cx="5131081" cy="1130788"/>
          </a:xfrm>
        </p:spPr>
        <p:txBody>
          <a:bodyPr anchor="t" anchorCtr="0">
            <a:normAutofit/>
          </a:bodyPr>
          <a:lstStyle>
            <a:lvl1pPr>
              <a:defRPr sz="5400">
                <a:solidFill>
                  <a:schemeClr val="bg2">
                    <a:lumMod val="75000"/>
                  </a:schemeClr>
                </a:solidFill>
                <a:latin typeface="+mj-lt"/>
              </a:defRPr>
            </a:lvl1pPr>
          </a:lstStyle>
          <a:p>
            <a:r>
              <a:rPr lang="en-US" dirty="0"/>
              <a:t>Click to add Title</a:t>
            </a:r>
          </a:p>
        </p:txBody>
      </p:sp>
      <p:sp>
        <p:nvSpPr>
          <p:cNvPr id="32" name="Text Placeholder 2">
            <a:extLst>
              <a:ext uri="{FF2B5EF4-FFF2-40B4-BE49-F238E27FC236}">
                <a16:creationId xmlns:a16="http://schemas.microsoft.com/office/drawing/2014/main" id="{ECF47222-7082-7A4F-B539-2B7DA6420FB3}"/>
              </a:ext>
            </a:extLst>
          </p:cNvPr>
          <p:cNvSpPr>
            <a:spLocks noGrp="1"/>
          </p:cNvSpPr>
          <p:nvPr>
            <p:ph type="body" idx="1"/>
          </p:nvPr>
        </p:nvSpPr>
        <p:spPr>
          <a:xfrm>
            <a:off x="6583590" y="2084832"/>
            <a:ext cx="4983480" cy="3787723"/>
          </a:xfrm>
        </p:spPr>
        <p:txBody>
          <a:bodyPr>
            <a:normAutofit/>
          </a:bodyPr>
          <a:lstStyle>
            <a:lvl1pPr marL="0" indent="0">
              <a:lnSpc>
                <a:spcPct val="100000"/>
              </a:lnSpc>
              <a:spcBef>
                <a:spcPts val="400"/>
              </a:spcBef>
              <a:buNone/>
              <a:defRPr sz="1600" b="1">
                <a:solidFill>
                  <a:schemeClr val="bg2">
                    <a:lumMod val="75000"/>
                  </a:schemeClr>
                </a:solidFill>
                <a:latin typeface="+mn-lt"/>
              </a:defRPr>
            </a:lvl1pPr>
            <a:lvl2pPr marL="0" indent="0" algn="l">
              <a:lnSpc>
                <a:spcPct val="100000"/>
              </a:lnSpc>
              <a:spcBef>
                <a:spcPts val="400"/>
              </a:spcBef>
              <a:buNone/>
              <a:defRPr sz="1600">
                <a:solidFill>
                  <a:schemeClr val="bg2">
                    <a:lumMod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a:p>
            <a:pPr lvl="1"/>
            <a:r>
              <a:rPr lang="en-US" dirty="0"/>
              <a:t>Second level</a:t>
            </a:r>
          </a:p>
        </p:txBody>
      </p:sp>
      <p:sp>
        <p:nvSpPr>
          <p:cNvPr id="34" name="Slide Number Placeholder 5">
            <a:extLst>
              <a:ext uri="{FF2B5EF4-FFF2-40B4-BE49-F238E27FC236}">
                <a16:creationId xmlns:a16="http://schemas.microsoft.com/office/drawing/2014/main" id="{BD1385E9-4181-6945-827C-BD08E7653A5F}"/>
              </a:ext>
            </a:extLst>
          </p:cNvPr>
          <p:cNvSpPr>
            <a:spLocks noGrp="1"/>
          </p:cNvSpPr>
          <p:nvPr>
            <p:ph type="sldNum" sz="quarter" idx="4"/>
          </p:nvPr>
        </p:nvSpPr>
        <p:spPr>
          <a:xfrm>
            <a:off x="492917" y="6356350"/>
            <a:ext cx="1104900" cy="365125"/>
          </a:xfrm>
          <a:prstGeom prst="rect">
            <a:avLst/>
          </a:prstGeom>
        </p:spPr>
        <p:txBody>
          <a:bodyPr lIns="91440" anchor="ctr"/>
          <a:lstStyle>
            <a:lvl1pPr>
              <a:defRPr sz="1200">
                <a:solidFill>
                  <a:schemeClr val="bg1"/>
                </a:solidFill>
                <a:latin typeface="+mn-lt"/>
              </a:defRPr>
            </a:lvl1pPr>
          </a:lstStyle>
          <a:p>
            <a:fld id="{D156BFF5-A11A-234E-A308-E7366A28581C}"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Three Photos">
    <p:bg>
      <p:bgPr>
        <a:solidFill>
          <a:schemeClr val="tx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492918" y="447317"/>
            <a:ext cx="8163532" cy="974050"/>
          </a:xfrm>
        </p:spPr>
        <p:txBody>
          <a:bodyPr anchor="ctr" anchorCtr="0">
            <a:normAutofit/>
          </a:bodyPr>
          <a:lstStyle>
            <a:lvl1pPr algn="l">
              <a:defRPr sz="5400">
                <a:solidFill>
                  <a:schemeClr val="accent3">
                    <a:lumMod val="75000"/>
                  </a:schemeClr>
                </a:solidFill>
                <a:latin typeface="+mj-lt"/>
              </a:defRPr>
            </a:lvl1pPr>
          </a:lstStyle>
          <a:p>
            <a:r>
              <a:rPr lang="en-US" dirty="0"/>
              <a:t>Click to edit Master</a:t>
            </a:r>
          </a:p>
        </p:txBody>
      </p:sp>
      <p:sp>
        <p:nvSpPr>
          <p:cNvPr id="29" name="Text Placeholder 16">
            <a:extLst>
              <a:ext uri="{FF2B5EF4-FFF2-40B4-BE49-F238E27FC236}">
                <a16:creationId xmlns:a16="http://schemas.microsoft.com/office/drawing/2014/main" id="{0DAE41A5-2144-F245-AB20-E2DF07E99F70}"/>
              </a:ext>
            </a:extLst>
          </p:cNvPr>
          <p:cNvSpPr>
            <a:spLocks noGrp="1"/>
          </p:cNvSpPr>
          <p:nvPr>
            <p:ph type="body" sz="quarter" idx="14" hasCustomPrompt="1"/>
          </p:nvPr>
        </p:nvSpPr>
        <p:spPr>
          <a:xfrm>
            <a:off x="530255" y="2059572"/>
            <a:ext cx="2560320" cy="1018207"/>
          </a:xfrm>
        </p:spPr>
        <p:txBody>
          <a:bodyPr>
            <a:noAutofit/>
          </a:bodyPr>
          <a:lstStyle>
            <a:lvl1pPr marL="0" indent="0">
              <a:buNone/>
              <a:defRPr sz="7200">
                <a:solidFill>
                  <a:schemeClr val="accent6">
                    <a:lumMod val="40000"/>
                    <a:lumOff val="60000"/>
                  </a:schemeClr>
                </a:solidFill>
                <a:latin typeface="+mj-lt"/>
              </a:defRPr>
            </a:lvl1pPr>
          </a:lstStyle>
          <a:p>
            <a:pPr lvl="0"/>
            <a:r>
              <a:rPr lang="en-US" dirty="0"/>
              <a:t>$00</a:t>
            </a:r>
          </a:p>
        </p:txBody>
      </p:sp>
      <p:sp>
        <p:nvSpPr>
          <p:cNvPr id="30" name="Text Placeholder 2">
            <a:extLst>
              <a:ext uri="{FF2B5EF4-FFF2-40B4-BE49-F238E27FC236}">
                <a16:creationId xmlns:a16="http://schemas.microsoft.com/office/drawing/2014/main" id="{BFE9F041-C87F-8F43-8E51-AB5DD0B327A5}"/>
              </a:ext>
            </a:extLst>
          </p:cNvPr>
          <p:cNvSpPr>
            <a:spLocks noGrp="1"/>
          </p:cNvSpPr>
          <p:nvPr>
            <p:ph type="body" idx="16"/>
          </p:nvPr>
        </p:nvSpPr>
        <p:spPr>
          <a:xfrm>
            <a:off x="511675" y="3103182"/>
            <a:ext cx="2560320" cy="609600"/>
          </a:xfrm>
        </p:spPr>
        <p:txBody>
          <a:bodyPr anchor="t" anchorCtr="0"/>
          <a:lstStyle>
            <a:lvl1pPr marL="0" indent="0">
              <a:buNone/>
              <a:defRPr sz="2400">
                <a:solidFill>
                  <a:schemeClr val="accent6">
                    <a:lumMod val="40000"/>
                    <a:lumOff val="6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5" name="Content Placeholder 4">
            <a:extLst>
              <a:ext uri="{FF2B5EF4-FFF2-40B4-BE49-F238E27FC236}">
                <a16:creationId xmlns:a16="http://schemas.microsoft.com/office/drawing/2014/main" id="{FC685202-379C-1547-948B-E51BF6A4F69F}"/>
              </a:ext>
            </a:extLst>
          </p:cNvPr>
          <p:cNvSpPr>
            <a:spLocks noGrp="1"/>
          </p:cNvSpPr>
          <p:nvPr>
            <p:ph sz="quarter" idx="20"/>
          </p:nvPr>
        </p:nvSpPr>
        <p:spPr>
          <a:xfrm>
            <a:off x="492917" y="3776472"/>
            <a:ext cx="2560320" cy="2163351"/>
          </a:xfrm>
        </p:spPr>
        <p:txBody>
          <a:bodyPr>
            <a:noAutofit/>
          </a:bodyPr>
          <a:lstStyle>
            <a:lvl1pPr marL="0" indent="0" algn="l">
              <a:spcBef>
                <a:spcPts val="1000"/>
              </a:spcBef>
              <a:buNone/>
              <a:defRPr sz="1600">
                <a:solidFill>
                  <a:schemeClr val="bg2">
                    <a:lumMod val="75000"/>
                  </a:schemeClr>
                </a:solidFill>
                <a:latin typeface="+mn-lt"/>
              </a:defRPr>
            </a:lvl1pPr>
            <a:lvl2pPr marL="457200" indent="0" algn="l">
              <a:spcBef>
                <a:spcPts val="1000"/>
              </a:spcBef>
              <a:buNone/>
              <a:defRPr sz="1600">
                <a:solidFill>
                  <a:schemeClr val="bg2">
                    <a:lumMod val="75000"/>
                  </a:schemeClr>
                </a:solidFill>
                <a:latin typeface="+mn-lt"/>
              </a:defRPr>
            </a:lvl2pPr>
            <a:lvl3pPr marL="914400" indent="0" algn="l">
              <a:spcBef>
                <a:spcPts val="1000"/>
              </a:spcBef>
              <a:buNone/>
              <a:defRPr sz="1600">
                <a:solidFill>
                  <a:schemeClr val="bg2">
                    <a:lumMod val="75000"/>
                  </a:schemeClr>
                </a:solidFill>
                <a:latin typeface="+mn-lt"/>
              </a:defRPr>
            </a:lvl3pPr>
            <a:lvl4pPr marL="1371600" indent="0" algn="l">
              <a:spcBef>
                <a:spcPts val="1000"/>
              </a:spcBef>
              <a:buNone/>
              <a:defRPr sz="1600">
                <a:solidFill>
                  <a:schemeClr val="bg2">
                    <a:lumMod val="75000"/>
                  </a:schemeClr>
                </a:solidFill>
                <a:latin typeface="+mn-lt"/>
              </a:defRPr>
            </a:lvl4pPr>
            <a:lvl5pPr marL="1828800" indent="0" algn="l">
              <a:spcBef>
                <a:spcPts val="1000"/>
              </a:spcBef>
              <a:buNone/>
              <a:defRPr sz="1600">
                <a:solidFill>
                  <a:schemeClr val="bg2">
                    <a:lumMod val="75000"/>
                  </a:schemeClr>
                </a:solidFill>
                <a:latin typeface="+mn-lt"/>
              </a:defRPr>
            </a:lvl5pPr>
          </a:lstStyle>
          <a:p>
            <a:pPr lvl="0"/>
            <a:r>
              <a:rPr lang="en-US" dirty="0"/>
              <a:t>Click to edit Master text styles</a:t>
            </a:r>
          </a:p>
        </p:txBody>
      </p:sp>
      <p:sp>
        <p:nvSpPr>
          <p:cNvPr id="41" name="Text Placeholder 16">
            <a:extLst>
              <a:ext uri="{FF2B5EF4-FFF2-40B4-BE49-F238E27FC236}">
                <a16:creationId xmlns:a16="http://schemas.microsoft.com/office/drawing/2014/main" id="{0CE1110F-B298-B541-BFDE-B0E07F7851B6}"/>
              </a:ext>
            </a:extLst>
          </p:cNvPr>
          <p:cNvSpPr>
            <a:spLocks noGrp="1"/>
          </p:cNvSpPr>
          <p:nvPr>
            <p:ph type="body" sz="quarter" idx="21" hasCustomPrompt="1"/>
          </p:nvPr>
        </p:nvSpPr>
        <p:spPr>
          <a:xfrm>
            <a:off x="3362052" y="2059572"/>
            <a:ext cx="2560320" cy="1018207"/>
          </a:xfrm>
        </p:spPr>
        <p:txBody>
          <a:bodyPr>
            <a:noAutofit/>
          </a:bodyPr>
          <a:lstStyle>
            <a:lvl1pPr marL="0" indent="0">
              <a:buNone/>
              <a:defRPr sz="7200">
                <a:solidFill>
                  <a:schemeClr val="accent6">
                    <a:lumMod val="40000"/>
                    <a:lumOff val="60000"/>
                  </a:schemeClr>
                </a:solidFill>
                <a:latin typeface="+mj-lt"/>
              </a:defRPr>
            </a:lvl1pPr>
          </a:lstStyle>
          <a:p>
            <a:pPr lvl="0"/>
            <a:r>
              <a:rPr lang="en-US" dirty="0"/>
              <a:t>$00</a:t>
            </a:r>
          </a:p>
        </p:txBody>
      </p:sp>
      <p:sp>
        <p:nvSpPr>
          <p:cNvPr id="42" name="Text Placeholder 2">
            <a:extLst>
              <a:ext uri="{FF2B5EF4-FFF2-40B4-BE49-F238E27FC236}">
                <a16:creationId xmlns:a16="http://schemas.microsoft.com/office/drawing/2014/main" id="{262191D7-447F-C149-98BD-B72403F0CE65}"/>
              </a:ext>
            </a:extLst>
          </p:cNvPr>
          <p:cNvSpPr>
            <a:spLocks noGrp="1"/>
          </p:cNvSpPr>
          <p:nvPr>
            <p:ph type="body" idx="22"/>
          </p:nvPr>
        </p:nvSpPr>
        <p:spPr>
          <a:xfrm>
            <a:off x="3343472" y="3103182"/>
            <a:ext cx="2560320" cy="609600"/>
          </a:xfrm>
        </p:spPr>
        <p:txBody>
          <a:bodyPr anchor="t" anchorCtr="0"/>
          <a:lstStyle>
            <a:lvl1pPr marL="0" indent="0">
              <a:buNone/>
              <a:defRPr sz="2400">
                <a:solidFill>
                  <a:schemeClr val="accent6">
                    <a:lumMod val="40000"/>
                    <a:lumOff val="6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3" name="Content Placeholder 4">
            <a:extLst>
              <a:ext uri="{FF2B5EF4-FFF2-40B4-BE49-F238E27FC236}">
                <a16:creationId xmlns:a16="http://schemas.microsoft.com/office/drawing/2014/main" id="{40321E8F-68AC-0946-AD35-70EAD7D12FBB}"/>
              </a:ext>
            </a:extLst>
          </p:cNvPr>
          <p:cNvSpPr>
            <a:spLocks noGrp="1"/>
          </p:cNvSpPr>
          <p:nvPr>
            <p:ph sz="quarter" idx="23"/>
          </p:nvPr>
        </p:nvSpPr>
        <p:spPr>
          <a:xfrm>
            <a:off x="3324712" y="3776472"/>
            <a:ext cx="2560320" cy="2163351"/>
          </a:xfrm>
        </p:spPr>
        <p:txBody>
          <a:bodyPr>
            <a:noAutofit/>
          </a:bodyPr>
          <a:lstStyle>
            <a:lvl1pPr marL="0" indent="0" algn="l">
              <a:spcBef>
                <a:spcPts val="1000"/>
              </a:spcBef>
              <a:buNone/>
              <a:defRPr sz="1600">
                <a:solidFill>
                  <a:schemeClr val="bg2">
                    <a:lumMod val="75000"/>
                  </a:schemeClr>
                </a:solidFill>
                <a:latin typeface="+mn-lt"/>
              </a:defRPr>
            </a:lvl1pPr>
            <a:lvl2pPr marL="457200" indent="0" algn="l">
              <a:spcBef>
                <a:spcPts val="1000"/>
              </a:spcBef>
              <a:buNone/>
              <a:defRPr sz="1600">
                <a:solidFill>
                  <a:schemeClr val="bg2">
                    <a:lumMod val="75000"/>
                  </a:schemeClr>
                </a:solidFill>
                <a:latin typeface="+mn-lt"/>
              </a:defRPr>
            </a:lvl2pPr>
            <a:lvl3pPr marL="914400" indent="0" algn="l">
              <a:spcBef>
                <a:spcPts val="1000"/>
              </a:spcBef>
              <a:buNone/>
              <a:defRPr sz="1600">
                <a:solidFill>
                  <a:schemeClr val="bg2">
                    <a:lumMod val="75000"/>
                  </a:schemeClr>
                </a:solidFill>
                <a:latin typeface="+mn-lt"/>
              </a:defRPr>
            </a:lvl3pPr>
            <a:lvl4pPr marL="1371600" indent="0" algn="l">
              <a:spcBef>
                <a:spcPts val="1000"/>
              </a:spcBef>
              <a:buNone/>
              <a:defRPr sz="1600">
                <a:solidFill>
                  <a:schemeClr val="bg2">
                    <a:lumMod val="75000"/>
                  </a:schemeClr>
                </a:solidFill>
                <a:latin typeface="+mn-lt"/>
              </a:defRPr>
            </a:lvl4pPr>
            <a:lvl5pPr marL="1828800" indent="0" algn="l">
              <a:spcBef>
                <a:spcPts val="1000"/>
              </a:spcBef>
              <a:buNone/>
              <a:defRPr sz="1600">
                <a:solidFill>
                  <a:schemeClr val="bg2">
                    <a:lumMod val="75000"/>
                  </a:schemeClr>
                </a:solidFill>
                <a:latin typeface="+mn-lt"/>
              </a:defRPr>
            </a:lvl5pPr>
          </a:lstStyle>
          <a:p>
            <a:pPr lvl="0"/>
            <a:r>
              <a:rPr lang="en-US" dirty="0"/>
              <a:t>Click to edit Master text styles</a:t>
            </a:r>
          </a:p>
        </p:txBody>
      </p:sp>
      <p:sp>
        <p:nvSpPr>
          <p:cNvPr id="45" name="Text Placeholder 16">
            <a:extLst>
              <a:ext uri="{FF2B5EF4-FFF2-40B4-BE49-F238E27FC236}">
                <a16:creationId xmlns:a16="http://schemas.microsoft.com/office/drawing/2014/main" id="{A771C33E-C77C-8C46-AFAE-330A56B0ECD0}"/>
              </a:ext>
            </a:extLst>
          </p:cNvPr>
          <p:cNvSpPr>
            <a:spLocks noGrp="1"/>
          </p:cNvSpPr>
          <p:nvPr>
            <p:ph type="body" sz="quarter" idx="24" hasCustomPrompt="1"/>
          </p:nvPr>
        </p:nvSpPr>
        <p:spPr>
          <a:xfrm>
            <a:off x="6147783" y="2059572"/>
            <a:ext cx="2508668" cy="1018207"/>
          </a:xfrm>
        </p:spPr>
        <p:txBody>
          <a:bodyPr>
            <a:noAutofit/>
          </a:bodyPr>
          <a:lstStyle>
            <a:lvl1pPr marL="0" indent="0">
              <a:buNone/>
              <a:defRPr sz="7200">
                <a:solidFill>
                  <a:schemeClr val="accent6">
                    <a:lumMod val="40000"/>
                    <a:lumOff val="60000"/>
                  </a:schemeClr>
                </a:solidFill>
                <a:latin typeface="+mj-lt"/>
              </a:defRPr>
            </a:lvl1pPr>
          </a:lstStyle>
          <a:p>
            <a:pPr lvl="0"/>
            <a:r>
              <a:rPr lang="en-US" dirty="0"/>
              <a:t>$00</a:t>
            </a:r>
          </a:p>
        </p:txBody>
      </p:sp>
      <p:sp>
        <p:nvSpPr>
          <p:cNvPr id="46" name="Text Placeholder 2">
            <a:extLst>
              <a:ext uri="{FF2B5EF4-FFF2-40B4-BE49-F238E27FC236}">
                <a16:creationId xmlns:a16="http://schemas.microsoft.com/office/drawing/2014/main" id="{442F76F2-61F6-5748-9924-28BCE2D669B8}"/>
              </a:ext>
            </a:extLst>
          </p:cNvPr>
          <p:cNvSpPr>
            <a:spLocks noGrp="1"/>
          </p:cNvSpPr>
          <p:nvPr>
            <p:ph type="body" idx="25"/>
          </p:nvPr>
        </p:nvSpPr>
        <p:spPr>
          <a:xfrm>
            <a:off x="6129203" y="3103182"/>
            <a:ext cx="2527247" cy="609600"/>
          </a:xfrm>
        </p:spPr>
        <p:txBody>
          <a:bodyPr anchor="t" anchorCtr="0"/>
          <a:lstStyle>
            <a:lvl1pPr marL="0" indent="0">
              <a:buNone/>
              <a:defRPr sz="2400">
                <a:solidFill>
                  <a:schemeClr val="accent6">
                    <a:lumMod val="40000"/>
                    <a:lumOff val="60000"/>
                  </a:schemeClr>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7" name="Content Placeholder 4">
            <a:extLst>
              <a:ext uri="{FF2B5EF4-FFF2-40B4-BE49-F238E27FC236}">
                <a16:creationId xmlns:a16="http://schemas.microsoft.com/office/drawing/2014/main" id="{4FBB18F0-1B37-BB4D-8805-1060DC42C458}"/>
              </a:ext>
            </a:extLst>
          </p:cNvPr>
          <p:cNvSpPr>
            <a:spLocks noGrp="1"/>
          </p:cNvSpPr>
          <p:nvPr>
            <p:ph sz="quarter" idx="26"/>
          </p:nvPr>
        </p:nvSpPr>
        <p:spPr>
          <a:xfrm>
            <a:off x="6099048" y="3776472"/>
            <a:ext cx="2557402" cy="2163351"/>
          </a:xfrm>
        </p:spPr>
        <p:txBody>
          <a:bodyPr>
            <a:noAutofit/>
          </a:bodyPr>
          <a:lstStyle>
            <a:lvl1pPr marL="0" indent="0" algn="l">
              <a:spcBef>
                <a:spcPts val="1000"/>
              </a:spcBef>
              <a:buNone/>
              <a:defRPr sz="1600">
                <a:solidFill>
                  <a:schemeClr val="bg2">
                    <a:lumMod val="75000"/>
                  </a:schemeClr>
                </a:solidFill>
                <a:latin typeface="+mn-lt"/>
              </a:defRPr>
            </a:lvl1pPr>
            <a:lvl2pPr marL="457200" indent="0" algn="l">
              <a:spcBef>
                <a:spcPts val="1000"/>
              </a:spcBef>
              <a:buNone/>
              <a:defRPr sz="1600">
                <a:solidFill>
                  <a:schemeClr val="bg2">
                    <a:lumMod val="75000"/>
                  </a:schemeClr>
                </a:solidFill>
                <a:latin typeface="+mn-lt"/>
              </a:defRPr>
            </a:lvl2pPr>
            <a:lvl3pPr marL="914400" indent="0" algn="l">
              <a:spcBef>
                <a:spcPts val="1000"/>
              </a:spcBef>
              <a:buNone/>
              <a:defRPr sz="1600">
                <a:solidFill>
                  <a:schemeClr val="bg2">
                    <a:lumMod val="75000"/>
                  </a:schemeClr>
                </a:solidFill>
                <a:latin typeface="+mn-lt"/>
              </a:defRPr>
            </a:lvl3pPr>
            <a:lvl4pPr marL="1371600" indent="0" algn="l">
              <a:spcBef>
                <a:spcPts val="1000"/>
              </a:spcBef>
              <a:buNone/>
              <a:defRPr sz="1600">
                <a:solidFill>
                  <a:schemeClr val="bg2">
                    <a:lumMod val="75000"/>
                  </a:schemeClr>
                </a:solidFill>
                <a:latin typeface="+mn-lt"/>
              </a:defRPr>
            </a:lvl4pPr>
            <a:lvl5pPr marL="1828800" indent="0" algn="l">
              <a:spcBef>
                <a:spcPts val="1000"/>
              </a:spcBef>
              <a:buNone/>
              <a:defRPr sz="1600">
                <a:solidFill>
                  <a:schemeClr val="bg2">
                    <a:lumMod val="75000"/>
                  </a:schemeClr>
                </a:solidFill>
                <a:latin typeface="+mn-lt"/>
              </a:defRPr>
            </a:lvl5pPr>
          </a:lstStyle>
          <a:p>
            <a:pPr lvl="0"/>
            <a:r>
              <a:rPr lang="en-US" dirty="0"/>
              <a:t>Click to edit Master text styles</a:t>
            </a:r>
          </a:p>
        </p:txBody>
      </p:sp>
      <p:sp>
        <p:nvSpPr>
          <p:cNvPr id="4" name="Picture Placeholder 3">
            <a:extLst>
              <a:ext uri="{FF2B5EF4-FFF2-40B4-BE49-F238E27FC236}">
                <a16:creationId xmlns:a16="http://schemas.microsoft.com/office/drawing/2014/main" id="{4EC4DC40-934B-2F47-BCFA-5952BEE68E5F}"/>
              </a:ext>
            </a:extLst>
          </p:cNvPr>
          <p:cNvSpPr>
            <a:spLocks noGrp="1"/>
          </p:cNvSpPr>
          <p:nvPr>
            <p:ph type="pic" sz="quarter" idx="27"/>
          </p:nvPr>
        </p:nvSpPr>
        <p:spPr>
          <a:xfrm>
            <a:off x="9157764" y="0"/>
            <a:ext cx="3044952" cy="6858000"/>
          </a:xfrm>
        </p:spPr>
        <p:txBody>
          <a:bodyPr/>
          <a:lstStyle>
            <a:lvl1pPr>
              <a:defRPr>
                <a:latin typeface="+mn-lt"/>
              </a:defRPr>
            </a:lvl1pPr>
          </a:lstStyle>
          <a:p>
            <a:endParaRPr lang="en-US" dirty="0"/>
          </a:p>
        </p:txBody>
      </p:sp>
      <p:sp>
        <p:nvSpPr>
          <p:cNvPr id="55" name="Slide Number Placeholder 5">
            <a:extLst>
              <a:ext uri="{FF2B5EF4-FFF2-40B4-BE49-F238E27FC236}">
                <a16:creationId xmlns:a16="http://schemas.microsoft.com/office/drawing/2014/main" id="{92C2F78E-AAC9-304E-8939-1489078E61ED}"/>
              </a:ext>
            </a:extLst>
          </p:cNvPr>
          <p:cNvSpPr>
            <a:spLocks noGrp="1"/>
          </p:cNvSpPr>
          <p:nvPr>
            <p:ph type="sldNum" sz="quarter" idx="4"/>
          </p:nvPr>
        </p:nvSpPr>
        <p:spPr>
          <a:xfrm>
            <a:off x="492917" y="6356350"/>
            <a:ext cx="1104900" cy="365125"/>
          </a:xfrm>
          <a:prstGeom prst="rect">
            <a:avLst/>
          </a:prstGeom>
        </p:spPr>
        <p:txBody>
          <a:bodyPr lIns="91440" anchor="ctr"/>
          <a:lstStyle>
            <a:lvl1pPr>
              <a:defRPr sz="1200">
                <a:solidFill>
                  <a:schemeClr val="bg1"/>
                </a:solidFill>
                <a:latin typeface="+mn-lt"/>
              </a:defRPr>
            </a:lvl1pPr>
          </a:lstStyle>
          <a:p>
            <a:fld id="{D156BFF5-A11A-234E-A308-E7366A28581C}" type="slidenum">
              <a:rPr lang="en-US" smtClean="0"/>
              <a:pPr/>
              <a:t>‹#›</a:t>
            </a:fld>
            <a:endParaRPr lang="en-US" dirty="0"/>
          </a:p>
        </p:txBody>
      </p:sp>
      <p:sp>
        <p:nvSpPr>
          <p:cNvPr id="56" name="Date Placeholder 3">
            <a:extLst>
              <a:ext uri="{FF2B5EF4-FFF2-40B4-BE49-F238E27FC236}">
                <a16:creationId xmlns:a16="http://schemas.microsoft.com/office/drawing/2014/main" id="{22CDA81B-D223-2940-BCAD-E9E908E36E6B}"/>
              </a:ext>
            </a:extLst>
          </p:cNvPr>
          <p:cNvSpPr>
            <a:spLocks noGrp="1"/>
          </p:cNvSpPr>
          <p:nvPr>
            <p:ph type="dt" sz="half" idx="2"/>
          </p:nvPr>
        </p:nvSpPr>
        <p:spPr>
          <a:xfrm>
            <a:off x="6569374" y="6356350"/>
            <a:ext cx="2087076" cy="365125"/>
          </a:xfrm>
          <a:prstGeom prst="rect">
            <a:avLst/>
          </a:prstGeom>
        </p:spPr>
        <p:txBody>
          <a:bodyPr anchor="ctr"/>
          <a:lstStyle>
            <a:lvl1pPr algn="r">
              <a:defRPr sz="1200">
                <a:solidFill>
                  <a:schemeClr val="bg1"/>
                </a:solidFill>
                <a:latin typeface="+mn-lt"/>
              </a:defRPr>
            </a:lvl1pPr>
          </a:lstStyle>
          <a:p>
            <a:r>
              <a:rPr lang="en-US"/>
              <a:t>6/15/XX</a:t>
            </a:r>
            <a:endParaRPr lang="en-US" dirty="0"/>
          </a:p>
        </p:txBody>
      </p:sp>
      <p:sp>
        <p:nvSpPr>
          <p:cNvPr id="57" name="Footer Placeholder 16">
            <a:extLst>
              <a:ext uri="{FF2B5EF4-FFF2-40B4-BE49-F238E27FC236}">
                <a16:creationId xmlns:a16="http://schemas.microsoft.com/office/drawing/2014/main" id="{17CB3272-A681-F44E-8E30-0DB937550EF3}"/>
              </a:ext>
            </a:extLst>
          </p:cNvPr>
          <p:cNvSpPr>
            <a:spLocks noGrp="1"/>
          </p:cNvSpPr>
          <p:nvPr>
            <p:ph type="ftr" sz="quarter" idx="28"/>
          </p:nvPr>
        </p:nvSpPr>
        <p:spPr>
          <a:xfrm>
            <a:off x="2865020" y="6356350"/>
            <a:ext cx="3298065" cy="365125"/>
          </a:xfrm>
          <a:prstGeom prst="rect">
            <a:avLst/>
          </a:prstGeom>
        </p:spPr>
        <p:txBody>
          <a:bodyPr/>
          <a:lstStyle>
            <a:lvl1pPr algn="ctr">
              <a:defRPr>
                <a:latin typeface="+mn-lt"/>
              </a:defRPr>
            </a:lvl1pPr>
          </a:lstStyle>
          <a:p>
            <a:r>
              <a:rPr lang="en-US" dirty="0"/>
              <a:t>PITCH DECK</a:t>
            </a:r>
          </a:p>
        </p:txBody>
      </p:sp>
    </p:spTree>
    <p:extLst>
      <p:ext uri="{BB962C8B-B14F-4D97-AF65-F5344CB8AC3E}">
        <p14:creationId xmlns:p14="http://schemas.microsoft.com/office/powerpoint/2010/main" val="761086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C855C320-6D70-974D-AD87-3EEFC128B398}"/>
              </a:ext>
            </a:extLst>
          </p:cNvPr>
          <p:cNvSpPr>
            <a:spLocks noGrp="1"/>
          </p:cNvSpPr>
          <p:nvPr>
            <p:ph type="pic" sz="quarter" idx="14"/>
          </p:nvPr>
        </p:nvSpPr>
        <p:spPr>
          <a:xfrm>
            <a:off x="0" y="0"/>
            <a:ext cx="3049524" cy="6858000"/>
          </a:xfrm>
        </p:spPr>
        <p:txBody>
          <a:bodyPr/>
          <a:lstStyle>
            <a:lvl1pPr>
              <a:defRPr>
                <a:latin typeface="+mn-lt"/>
              </a:defRPr>
            </a:lvl1pPr>
          </a:lstStyle>
          <a:p>
            <a:endParaRPr lang="en-US" dirty="0"/>
          </a:p>
        </p:txBody>
      </p:sp>
      <p:sp>
        <p:nvSpPr>
          <p:cNvPr id="9" name="Rectangle 8">
            <a:extLst>
              <a:ext uri="{FF2B5EF4-FFF2-40B4-BE49-F238E27FC236}">
                <a16:creationId xmlns:a16="http://schemas.microsoft.com/office/drawing/2014/main" id="{7CC68FA9-F7C6-0245-97E0-B8475C0082DA}"/>
              </a:ext>
            </a:extLst>
          </p:cNvPr>
          <p:cNvSpPr/>
          <p:nvPr userDrawn="1"/>
        </p:nvSpPr>
        <p:spPr>
          <a:xfrm>
            <a:off x="3049525" y="1"/>
            <a:ext cx="9142476" cy="172877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sp>
        <p:nvSpPr>
          <p:cNvPr id="12" name="Content Placeholder 3">
            <a:extLst>
              <a:ext uri="{FF2B5EF4-FFF2-40B4-BE49-F238E27FC236}">
                <a16:creationId xmlns:a16="http://schemas.microsoft.com/office/drawing/2014/main" id="{72005B53-16AE-6245-A669-FFC152CE2E12}"/>
              </a:ext>
            </a:extLst>
          </p:cNvPr>
          <p:cNvSpPr>
            <a:spLocks noGrp="1"/>
          </p:cNvSpPr>
          <p:nvPr>
            <p:ph sz="half" idx="2"/>
          </p:nvPr>
        </p:nvSpPr>
        <p:spPr>
          <a:xfrm>
            <a:off x="3542441" y="2480479"/>
            <a:ext cx="2562629" cy="3181028"/>
          </a:xfrm>
        </p:spPr>
        <p:txBody>
          <a:bodyPr>
            <a:normAutofit/>
          </a:bodyPr>
          <a:lstStyle>
            <a:lvl1pPr marL="0" indent="0">
              <a:lnSpc>
                <a:spcPct val="100000"/>
              </a:lnSpc>
              <a:buNone/>
              <a:defRPr sz="1600" b="1">
                <a:solidFill>
                  <a:schemeClr val="bg2">
                    <a:lumMod val="75000"/>
                  </a:schemeClr>
                </a:solidFill>
                <a:latin typeface="+mn-lt"/>
              </a:defRPr>
            </a:lvl1pPr>
            <a:lvl2pPr marL="0" indent="0">
              <a:lnSpc>
                <a:spcPct val="100000"/>
              </a:lnSpc>
              <a:spcBef>
                <a:spcPts val="1000"/>
              </a:spcBef>
              <a:buNone/>
              <a:defRPr sz="1600">
                <a:solidFill>
                  <a:schemeClr val="bg2">
                    <a:lumMod val="75000"/>
                  </a:schemeClr>
                </a:solidFill>
                <a:latin typeface="+mn-lt"/>
              </a:defRPr>
            </a:lvl2pPr>
            <a:lvl3pPr marL="914400" indent="0">
              <a:lnSpc>
                <a:spcPct val="100000"/>
              </a:lnSpc>
              <a:buNone/>
              <a:defRPr sz="1600">
                <a:solidFill>
                  <a:schemeClr val="bg2">
                    <a:lumMod val="75000"/>
                  </a:schemeClr>
                </a:solidFill>
                <a:latin typeface="+mn-lt"/>
              </a:defRPr>
            </a:lvl3pPr>
            <a:lvl4pPr marL="1371600" indent="0">
              <a:lnSpc>
                <a:spcPct val="100000"/>
              </a:lnSpc>
              <a:buNone/>
              <a:defRPr sz="1600">
                <a:solidFill>
                  <a:schemeClr val="bg2">
                    <a:lumMod val="75000"/>
                  </a:schemeClr>
                </a:solidFill>
                <a:latin typeface="+mn-lt"/>
              </a:defRPr>
            </a:lvl4pPr>
            <a:lvl5pPr marL="1828800" indent="0">
              <a:lnSpc>
                <a:spcPct val="100000"/>
              </a:lnSpc>
              <a:buNone/>
              <a:defRPr sz="1600">
                <a:solidFill>
                  <a:schemeClr val="bg2">
                    <a:lumMod val="75000"/>
                  </a:schemeClr>
                </a:solidFill>
                <a:latin typeface="+mn-lt"/>
              </a:defRPr>
            </a:lvl5pPr>
          </a:lstStyle>
          <a:p>
            <a:pPr lvl="0"/>
            <a:r>
              <a:rPr lang="en-US" dirty="0"/>
              <a:t>Click to edit Master text styles</a:t>
            </a:r>
          </a:p>
          <a:p>
            <a:pPr lvl="1"/>
            <a:r>
              <a:rPr lang="en-US" dirty="0"/>
              <a:t>Second level</a:t>
            </a:r>
          </a:p>
        </p:txBody>
      </p:sp>
      <p:sp>
        <p:nvSpPr>
          <p:cNvPr id="30" name="Content Placeholder 3">
            <a:extLst>
              <a:ext uri="{FF2B5EF4-FFF2-40B4-BE49-F238E27FC236}">
                <a16:creationId xmlns:a16="http://schemas.microsoft.com/office/drawing/2014/main" id="{3160948A-B0E0-C146-BE25-49A0EEB08FB6}"/>
              </a:ext>
            </a:extLst>
          </p:cNvPr>
          <p:cNvSpPr>
            <a:spLocks noGrp="1"/>
          </p:cNvSpPr>
          <p:nvPr>
            <p:ph sz="half" idx="17"/>
          </p:nvPr>
        </p:nvSpPr>
        <p:spPr>
          <a:xfrm>
            <a:off x="6391238" y="2480479"/>
            <a:ext cx="2562629" cy="3181028"/>
          </a:xfrm>
        </p:spPr>
        <p:txBody>
          <a:bodyPr>
            <a:normAutofit/>
          </a:bodyPr>
          <a:lstStyle>
            <a:lvl1pPr marL="0" indent="0">
              <a:lnSpc>
                <a:spcPct val="100000"/>
              </a:lnSpc>
              <a:buNone/>
              <a:defRPr sz="1600" b="1">
                <a:solidFill>
                  <a:schemeClr val="bg2">
                    <a:lumMod val="75000"/>
                  </a:schemeClr>
                </a:solidFill>
                <a:latin typeface="+mn-lt"/>
              </a:defRPr>
            </a:lvl1pPr>
            <a:lvl2pPr marL="0" indent="0">
              <a:lnSpc>
                <a:spcPct val="100000"/>
              </a:lnSpc>
              <a:spcBef>
                <a:spcPts val="1000"/>
              </a:spcBef>
              <a:buNone/>
              <a:defRPr sz="1600">
                <a:solidFill>
                  <a:schemeClr val="bg2">
                    <a:lumMod val="75000"/>
                  </a:schemeClr>
                </a:solidFill>
                <a:latin typeface="+mn-lt"/>
              </a:defRPr>
            </a:lvl2pPr>
            <a:lvl3pPr marL="914400" indent="0">
              <a:lnSpc>
                <a:spcPct val="100000"/>
              </a:lnSpc>
              <a:buNone/>
              <a:defRPr sz="1600">
                <a:solidFill>
                  <a:schemeClr val="bg2">
                    <a:lumMod val="75000"/>
                  </a:schemeClr>
                </a:solidFill>
                <a:latin typeface="+mn-lt"/>
              </a:defRPr>
            </a:lvl3pPr>
            <a:lvl4pPr marL="1371600" indent="0">
              <a:lnSpc>
                <a:spcPct val="100000"/>
              </a:lnSpc>
              <a:buNone/>
              <a:defRPr sz="1600">
                <a:solidFill>
                  <a:schemeClr val="bg2">
                    <a:lumMod val="75000"/>
                  </a:schemeClr>
                </a:solidFill>
                <a:latin typeface="+mn-lt"/>
              </a:defRPr>
            </a:lvl4pPr>
            <a:lvl5pPr marL="1828800" indent="0">
              <a:lnSpc>
                <a:spcPct val="100000"/>
              </a:lnSpc>
              <a:buNone/>
              <a:defRPr sz="1600">
                <a:solidFill>
                  <a:schemeClr val="bg2">
                    <a:lumMod val="75000"/>
                  </a:schemeClr>
                </a:solidFill>
                <a:latin typeface="+mn-lt"/>
              </a:defRPr>
            </a:lvl5pPr>
          </a:lstStyle>
          <a:p>
            <a:pPr lvl="0"/>
            <a:r>
              <a:rPr lang="en-US" dirty="0"/>
              <a:t>Click to edit Master text styles</a:t>
            </a:r>
          </a:p>
          <a:p>
            <a:pPr lvl="1"/>
            <a:r>
              <a:rPr lang="en-US" dirty="0"/>
              <a:t>Second level</a:t>
            </a:r>
          </a:p>
        </p:txBody>
      </p:sp>
      <p:sp>
        <p:nvSpPr>
          <p:cNvPr id="32" name="Content Placeholder 3">
            <a:extLst>
              <a:ext uri="{FF2B5EF4-FFF2-40B4-BE49-F238E27FC236}">
                <a16:creationId xmlns:a16="http://schemas.microsoft.com/office/drawing/2014/main" id="{8877D5D4-CC79-6349-BA9D-0BE5AFC21861}"/>
              </a:ext>
            </a:extLst>
          </p:cNvPr>
          <p:cNvSpPr>
            <a:spLocks noGrp="1"/>
          </p:cNvSpPr>
          <p:nvPr>
            <p:ph sz="half" idx="19"/>
          </p:nvPr>
        </p:nvSpPr>
        <p:spPr>
          <a:xfrm>
            <a:off x="9239511" y="2480479"/>
            <a:ext cx="2475162" cy="3181028"/>
          </a:xfrm>
        </p:spPr>
        <p:txBody>
          <a:bodyPr>
            <a:normAutofit/>
          </a:bodyPr>
          <a:lstStyle>
            <a:lvl1pPr marL="0" indent="0">
              <a:lnSpc>
                <a:spcPct val="100000"/>
              </a:lnSpc>
              <a:buNone/>
              <a:defRPr sz="1600" b="1">
                <a:solidFill>
                  <a:schemeClr val="bg2">
                    <a:lumMod val="75000"/>
                  </a:schemeClr>
                </a:solidFill>
                <a:latin typeface="+mn-lt"/>
              </a:defRPr>
            </a:lvl1pPr>
            <a:lvl2pPr marL="0" indent="0">
              <a:lnSpc>
                <a:spcPct val="100000"/>
              </a:lnSpc>
              <a:spcBef>
                <a:spcPts val="1000"/>
              </a:spcBef>
              <a:buNone/>
              <a:defRPr sz="1600">
                <a:solidFill>
                  <a:schemeClr val="bg2">
                    <a:lumMod val="75000"/>
                  </a:schemeClr>
                </a:solidFill>
                <a:latin typeface="+mn-lt"/>
              </a:defRPr>
            </a:lvl2pPr>
            <a:lvl3pPr marL="914400" indent="0">
              <a:lnSpc>
                <a:spcPct val="100000"/>
              </a:lnSpc>
              <a:buNone/>
              <a:defRPr sz="1600">
                <a:solidFill>
                  <a:schemeClr val="bg2">
                    <a:lumMod val="75000"/>
                  </a:schemeClr>
                </a:solidFill>
                <a:latin typeface="+mn-lt"/>
              </a:defRPr>
            </a:lvl3pPr>
            <a:lvl4pPr marL="1371600" indent="0">
              <a:lnSpc>
                <a:spcPct val="100000"/>
              </a:lnSpc>
              <a:buNone/>
              <a:defRPr sz="1600">
                <a:solidFill>
                  <a:schemeClr val="bg2">
                    <a:lumMod val="75000"/>
                  </a:schemeClr>
                </a:solidFill>
                <a:latin typeface="+mn-lt"/>
              </a:defRPr>
            </a:lvl4pPr>
            <a:lvl5pPr marL="1828800" indent="0">
              <a:lnSpc>
                <a:spcPct val="100000"/>
              </a:lnSpc>
              <a:buNone/>
              <a:defRPr sz="1600">
                <a:solidFill>
                  <a:schemeClr val="bg2">
                    <a:lumMod val="75000"/>
                  </a:schemeClr>
                </a:solidFill>
                <a:latin typeface="+mn-lt"/>
              </a:defRPr>
            </a:lvl5pPr>
          </a:lstStyle>
          <a:p>
            <a:pPr lvl="0"/>
            <a:r>
              <a:rPr lang="en-US" dirty="0"/>
              <a:t>Click to edit Master text styles</a:t>
            </a:r>
          </a:p>
          <a:p>
            <a:pPr lvl="1"/>
            <a:r>
              <a:rPr lang="en-US" dirty="0"/>
              <a:t>Second level</a:t>
            </a:r>
          </a:p>
        </p:txBody>
      </p:sp>
      <p:sp>
        <p:nvSpPr>
          <p:cNvPr id="35" name="Title 1">
            <a:extLst>
              <a:ext uri="{FF2B5EF4-FFF2-40B4-BE49-F238E27FC236}">
                <a16:creationId xmlns:a16="http://schemas.microsoft.com/office/drawing/2014/main" id="{3DB894E3-7E74-094D-BCC8-5E86F34B76AB}"/>
              </a:ext>
            </a:extLst>
          </p:cNvPr>
          <p:cNvSpPr>
            <a:spLocks noGrp="1"/>
          </p:cNvSpPr>
          <p:nvPr>
            <p:ph type="title"/>
          </p:nvPr>
        </p:nvSpPr>
        <p:spPr>
          <a:xfrm>
            <a:off x="3542440" y="428844"/>
            <a:ext cx="8172231" cy="1014979"/>
          </a:xfrm>
        </p:spPr>
        <p:txBody>
          <a:bodyPr anchor="ctr" anchorCtr="0">
            <a:normAutofit/>
          </a:bodyPr>
          <a:lstStyle>
            <a:lvl1pPr algn="l">
              <a:defRPr sz="5400">
                <a:solidFill>
                  <a:schemeClr val="bg1"/>
                </a:solidFill>
                <a:latin typeface="+mj-lt"/>
              </a:defRPr>
            </a:lvl1pPr>
          </a:lstStyle>
          <a:p>
            <a:r>
              <a:rPr lang="en-US"/>
              <a:t>Click to edit Master title style</a:t>
            </a:r>
          </a:p>
        </p:txBody>
      </p:sp>
      <p:sp>
        <p:nvSpPr>
          <p:cNvPr id="54" name="Slide Number Placeholder 5">
            <a:extLst>
              <a:ext uri="{FF2B5EF4-FFF2-40B4-BE49-F238E27FC236}">
                <a16:creationId xmlns:a16="http://schemas.microsoft.com/office/drawing/2014/main" id="{841B8290-28DF-BD48-8410-062B0B977275}"/>
              </a:ext>
            </a:extLst>
          </p:cNvPr>
          <p:cNvSpPr>
            <a:spLocks noGrp="1"/>
          </p:cNvSpPr>
          <p:nvPr>
            <p:ph type="sldNum" sz="quarter" idx="4"/>
          </p:nvPr>
        </p:nvSpPr>
        <p:spPr>
          <a:xfrm>
            <a:off x="492917" y="6356350"/>
            <a:ext cx="1104900" cy="365125"/>
          </a:xfrm>
          <a:prstGeom prst="rect">
            <a:avLst/>
          </a:prstGeom>
        </p:spPr>
        <p:txBody>
          <a:bodyPr lIns="91440" anchor="ctr"/>
          <a:lstStyle>
            <a:lvl1pPr>
              <a:defRPr sz="1200">
                <a:solidFill>
                  <a:schemeClr val="bg1"/>
                </a:solidFill>
                <a:latin typeface="+mn-lt"/>
              </a:defRPr>
            </a:lvl1pPr>
          </a:lstStyle>
          <a:p>
            <a:fld id="{D156BFF5-A11A-234E-A308-E7366A28581C}" type="slidenum">
              <a:rPr lang="en-US" smtClean="0"/>
              <a:pPr/>
              <a:t>‹#›</a:t>
            </a:fld>
            <a:endParaRPr lang="en-US" dirty="0"/>
          </a:p>
        </p:txBody>
      </p:sp>
      <p:sp>
        <p:nvSpPr>
          <p:cNvPr id="55" name="Footer Placeholder 4">
            <a:extLst>
              <a:ext uri="{FF2B5EF4-FFF2-40B4-BE49-F238E27FC236}">
                <a16:creationId xmlns:a16="http://schemas.microsoft.com/office/drawing/2014/main" id="{F5DCEB1E-BA29-B849-88A4-B9DA304317F0}"/>
              </a:ext>
            </a:extLst>
          </p:cNvPr>
          <p:cNvSpPr>
            <a:spLocks noGrp="1"/>
          </p:cNvSpPr>
          <p:nvPr>
            <p:ph type="ftr" sz="quarter" idx="3"/>
          </p:nvPr>
        </p:nvSpPr>
        <p:spPr>
          <a:xfrm>
            <a:off x="3567948" y="6356350"/>
            <a:ext cx="2649255" cy="365125"/>
          </a:xfrm>
          <a:prstGeom prst="rect">
            <a:avLst/>
          </a:prstGeom>
        </p:spPr>
        <p:txBody>
          <a:bodyPr vert="horz" lIns="91440" tIns="45720" rIns="91440" bIns="45720" rtlCol="0" anchor="ctr"/>
          <a:lstStyle>
            <a:lvl1pPr algn="l">
              <a:defRPr sz="1200">
                <a:solidFill>
                  <a:schemeClr val="accent4"/>
                </a:solidFill>
                <a:latin typeface="+mn-lt"/>
              </a:defRPr>
            </a:lvl1pPr>
          </a:lstStyle>
          <a:p>
            <a:r>
              <a:rPr lang="en-US" dirty="0"/>
              <a:t>PITCH DECK</a:t>
            </a:r>
          </a:p>
        </p:txBody>
      </p:sp>
      <p:sp>
        <p:nvSpPr>
          <p:cNvPr id="56" name="Date Placeholder 3">
            <a:extLst>
              <a:ext uri="{FF2B5EF4-FFF2-40B4-BE49-F238E27FC236}">
                <a16:creationId xmlns:a16="http://schemas.microsoft.com/office/drawing/2014/main" id="{C185ECBC-03C3-E144-B7F4-D2E6D1BDD090}"/>
              </a:ext>
            </a:extLst>
          </p:cNvPr>
          <p:cNvSpPr>
            <a:spLocks noGrp="1"/>
          </p:cNvSpPr>
          <p:nvPr>
            <p:ph type="dt" sz="half" idx="23"/>
          </p:nvPr>
        </p:nvSpPr>
        <p:spPr>
          <a:xfrm>
            <a:off x="10285388" y="6356350"/>
            <a:ext cx="1429284" cy="365125"/>
          </a:xfrm>
          <a:prstGeom prst="rect">
            <a:avLst/>
          </a:prstGeom>
        </p:spPr>
        <p:txBody>
          <a:bodyPr anchor="ctr"/>
          <a:lstStyle>
            <a:lvl1pPr algn="r">
              <a:defRPr sz="1200">
                <a:solidFill>
                  <a:schemeClr val="accent4"/>
                </a:solidFill>
                <a:latin typeface="+mn-lt"/>
              </a:defRPr>
            </a:lvl1pPr>
          </a:lstStyle>
          <a:p>
            <a:r>
              <a:rPr lang="en-US"/>
              <a:t>6/15/XX</a:t>
            </a:r>
            <a:endParaRPr lang="en-US" dirty="0"/>
          </a:p>
        </p:txBody>
      </p:sp>
    </p:spTree>
    <p:extLst>
      <p:ext uri="{BB962C8B-B14F-4D97-AF65-F5344CB8AC3E}">
        <p14:creationId xmlns:p14="http://schemas.microsoft.com/office/powerpoint/2010/main" val="30106943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0ECB042B-EDBE-164C-9074-51EBD64357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latin typeface="+mn-lt"/>
              </a:defRPr>
            </a:lvl1pPr>
          </a:lstStyle>
          <a:p>
            <a:r>
              <a:rPr lang="en-US" dirty="0"/>
              <a:t>PITCH DECK</a:t>
            </a:r>
          </a:p>
        </p:txBody>
      </p:sp>
      <p:sp>
        <p:nvSpPr>
          <p:cNvPr id="7" name="Date Placeholder 3">
            <a:extLst>
              <a:ext uri="{FF2B5EF4-FFF2-40B4-BE49-F238E27FC236}">
                <a16:creationId xmlns:a16="http://schemas.microsoft.com/office/drawing/2014/main" id="{5768C1E3-BF37-F647-A9CC-2D17F7D75897}"/>
              </a:ext>
            </a:extLst>
          </p:cNvPr>
          <p:cNvSpPr>
            <a:spLocks noGrp="1"/>
          </p:cNvSpPr>
          <p:nvPr>
            <p:ph type="dt" sz="half" idx="2"/>
          </p:nvPr>
        </p:nvSpPr>
        <p:spPr>
          <a:xfrm>
            <a:off x="9067800" y="6356350"/>
            <a:ext cx="2743200" cy="365125"/>
          </a:xfrm>
          <a:prstGeom prst="rect">
            <a:avLst/>
          </a:prstGeom>
        </p:spPr>
        <p:txBody>
          <a:bodyPr anchor="ctr"/>
          <a:lstStyle>
            <a:lvl1pPr algn="r">
              <a:defRPr sz="1200">
                <a:solidFill>
                  <a:schemeClr val="bg1"/>
                </a:solidFill>
                <a:latin typeface="+mn-lt"/>
              </a:defRPr>
            </a:lvl1pPr>
          </a:lstStyle>
          <a:p>
            <a:r>
              <a:rPr lang="en-US"/>
              <a:t>6/15/XX</a:t>
            </a:r>
            <a:endParaRPr lang="en-US" dirty="0"/>
          </a:p>
        </p:txBody>
      </p:sp>
      <p:sp>
        <p:nvSpPr>
          <p:cNvPr id="8" name="Slide Number Placeholder 5">
            <a:extLst>
              <a:ext uri="{FF2B5EF4-FFF2-40B4-BE49-F238E27FC236}">
                <a16:creationId xmlns:a16="http://schemas.microsoft.com/office/drawing/2014/main" id="{8A364748-85A7-FB43-9595-55ADAB9F8E8B}"/>
              </a:ext>
            </a:extLst>
          </p:cNvPr>
          <p:cNvSpPr>
            <a:spLocks noGrp="1"/>
          </p:cNvSpPr>
          <p:nvPr>
            <p:ph type="sldNum" sz="quarter" idx="4"/>
          </p:nvPr>
        </p:nvSpPr>
        <p:spPr>
          <a:xfrm>
            <a:off x="381000" y="6356350"/>
            <a:ext cx="1104900" cy="365125"/>
          </a:xfrm>
          <a:prstGeom prst="rect">
            <a:avLst/>
          </a:prstGeom>
        </p:spPr>
        <p:txBody>
          <a:bodyPr anchor="ctr"/>
          <a:lstStyle>
            <a:lvl1pPr>
              <a:defRPr sz="1200">
                <a:solidFill>
                  <a:schemeClr val="bg1"/>
                </a:solidFill>
                <a:latin typeface="+mn-lt"/>
              </a:defRPr>
            </a:lvl1pPr>
          </a:lstStyle>
          <a:p>
            <a:fld id="{D156BFF5-A11A-234E-A308-E7366A28581C}"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7" r:id="rId2"/>
    <p:sldLayoutId id="2147483669" r:id="rId3"/>
    <p:sldLayoutId id="2147483650" r:id="rId4"/>
    <p:sldLayoutId id="2147483658" r:id="rId5"/>
    <p:sldLayoutId id="2147483668" r:id="rId6"/>
    <p:sldLayoutId id="2147483651" r:id="rId7"/>
    <p:sldLayoutId id="2147483664" r:id="rId8"/>
    <p:sldLayoutId id="2147483652" r:id="rId9"/>
    <p:sldLayoutId id="2147483653" r:id="rId10"/>
    <p:sldLayoutId id="2147483663" r:id="rId11"/>
    <p:sldLayoutId id="2147483660" r:id="rId12"/>
    <p:sldLayoutId id="2147483654" r:id="rId13"/>
    <p:sldLayoutId id="2147483666" r:id="rId14"/>
    <p:sldLayoutId id="2147483659" r:id="rId15"/>
    <p:sldLayoutId id="2147483655" r:id="rId16"/>
    <p:sldLayoutId id="2147483661" r:id="rId17"/>
    <p:sldLayoutId id="2147483662" r:id="rId18"/>
    <p:sldLayoutId id="2147483656" r:id="rId1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t="-39000" b="-39000"/>
          </a:stretch>
        </a:blipFill>
        <a:effectLst/>
      </p:bgPr>
    </p:bg>
    <p:spTree>
      <p:nvGrpSpPr>
        <p:cNvPr id="1" name=""/>
        <p:cNvGrpSpPr/>
        <p:nvPr/>
      </p:nvGrpSpPr>
      <p:grpSpPr>
        <a:xfrm>
          <a:off x="0" y="0"/>
          <a:ext cx="0" cy="0"/>
          <a:chOff x="0" y="0"/>
          <a:chExt cx="0" cy="0"/>
        </a:xfrm>
      </p:grpSpPr>
      <p:pic>
        <p:nvPicPr>
          <p:cNvPr id="8" name="Picture 7" descr="A pixelated magnifying glass&#10;&#10;Description automatically generated">
            <a:extLst>
              <a:ext uri="{FF2B5EF4-FFF2-40B4-BE49-F238E27FC236}">
                <a16:creationId xmlns:a16="http://schemas.microsoft.com/office/drawing/2014/main" id="{571B2E7A-4F43-9EB0-67C3-28C0012C6B48}"/>
              </a:ext>
            </a:extLst>
          </p:cNvPr>
          <p:cNvPicPr>
            <a:picLocks noChangeAspect="1"/>
          </p:cNvPicPr>
          <p:nvPr/>
        </p:nvPicPr>
        <p:blipFill>
          <a:blip r:embed="rId3"/>
          <a:stretch>
            <a:fillRect/>
          </a:stretch>
        </p:blipFill>
        <p:spPr>
          <a:xfrm>
            <a:off x="3048929" y="456270"/>
            <a:ext cx="6107659" cy="6075555"/>
          </a:xfrm>
          <a:prstGeom prst="rect">
            <a:avLst/>
          </a:prstGeom>
        </p:spPr>
      </p:pic>
      <p:sp>
        <p:nvSpPr>
          <p:cNvPr id="5" name="Footer Placeholder 4">
            <a:extLst>
              <a:ext uri="{FF2B5EF4-FFF2-40B4-BE49-F238E27FC236}">
                <a16:creationId xmlns:a16="http://schemas.microsoft.com/office/drawing/2014/main" id="{E5F8041F-C502-8CC4-B0B7-45ECB962C9C3}"/>
              </a:ext>
            </a:extLst>
          </p:cNvPr>
          <p:cNvSpPr>
            <a:spLocks noGrp="1"/>
          </p:cNvSpPr>
          <p:nvPr>
            <p:ph type="ftr" sz="quarter" idx="21"/>
          </p:nvPr>
        </p:nvSpPr>
        <p:spPr/>
        <p:txBody>
          <a:bodyPr/>
          <a:lstStyle/>
          <a:p>
            <a:r>
              <a:rPr lang="en-US" dirty="0"/>
              <a:t>PITCH DECK</a:t>
            </a:r>
          </a:p>
        </p:txBody>
      </p:sp>
      <p:sp>
        <p:nvSpPr>
          <p:cNvPr id="9" name="Rectangle 8">
            <a:extLst>
              <a:ext uri="{FF2B5EF4-FFF2-40B4-BE49-F238E27FC236}">
                <a16:creationId xmlns:a16="http://schemas.microsoft.com/office/drawing/2014/main" id="{5EC6D11B-C178-681D-92A7-0DE06FCA1BD4}"/>
              </a:ext>
            </a:extLst>
          </p:cNvPr>
          <p:cNvSpPr/>
          <p:nvPr/>
        </p:nvSpPr>
        <p:spPr>
          <a:xfrm>
            <a:off x="3469" y="4399404"/>
            <a:ext cx="5344160" cy="13716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D1346BB-117E-CFE2-7319-6E7E6632DC98}"/>
              </a:ext>
            </a:extLst>
          </p:cNvPr>
          <p:cNvSpPr txBox="1"/>
          <p:nvPr/>
        </p:nvSpPr>
        <p:spPr>
          <a:xfrm>
            <a:off x="-1735" y="4738154"/>
            <a:ext cx="5346142"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i="1" dirty="0">
                <a:latin typeface="Avenir Next LT Pro"/>
              </a:rPr>
              <a:t>The Undiscovered</a:t>
            </a:r>
          </a:p>
        </p:txBody>
      </p:sp>
      <p:sp>
        <p:nvSpPr>
          <p:cNvPr id="12" name="TextBox 11">
            <a:extLst>
              <a:ext uri="{FF2B5EF4-FFF2-40B4-BE49-F238E27FC236}">
                <a16:creationId xmlns:a16="http://schemas.microsoft.com/office/drawing/2014/main" id="{4A940F8F-64CD-6AF0-34CD-2CE33FD0C7C9}"/>
              </a:ext>
            </a:extLst>
          </p:cNvPr>
          <p:cNvSpPr txBox="1"/>
          <p:nvPr/>
        </p:nvSpPr>
        <p:spPr>
          <a:xfrm>
            <a:off x="3717" y="5774473"/>
            <a:ext cx="274320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cap="all">
                <a:solidFill>
                  <a:srgbClr val="FFFFFF"/>
                </a:solidFill>
              </a:rPr>
              <a:t>Archie Thomas</a:t>
            </a:r>
            <a:endParaRPr lang="en-US"/>
          </a:p>
        </p:txBody>
      </p:sp>
    </p:spTree>
    <p:extLst>
      <p:ext uri="{BB962C8B-B14F-4D97-AF65-F5344CB8AC3E}">
        <p14:creationId xmlns:p14="http://schemas.microsoft.com/office/powerpoint/2010/main" val="3645122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8CDF8F1-223E-1DC7-6156-33AD600B0AA8}"/>
              </a:ext>
            </a:extLst>
          </p:cNvPr>
          <p:cNvSpPr>
            <a:spLocks noGrp="1"/>
          </p:cNvSpPr>
          <p:nvPr>
            <p:ph type="ftr" sz="quarter" idx="19"/>
          </p:nvPr>
        </p:nvSpPr>
        <p:spPr>
          <a:xfrm>
            <a:off x="6583590" y="6356350"/>
            <a:ext cx="2704893" cy="365125"/>
          </a:xfrm>
        </p:spPr>
        <p:txBody>
          <a:bodyPr anchor="ctr">
            <a:normAutofit/>
          </a:bodyPr>
          <a:lstStyle/>
          <a:p>
            <a:pPr>
              <a:spcAft>
                <a:spcPts val="600"/>
              </a:spcAft>
            </a:pPr>
            <a:r>
              <a:rPr lang="en-US" dirty="0"/>
              <a:t>PITCH DECK PAGE 1</a:t>
            </a:r>
          </a:p>
        </p:txBody>
      </p:sp>
      <p:sp>
        <p:nvSpPr>
          <p:cNvPr id="6" name="Slide Number Placeholder 5">
            <a:extLst>
              <a:ext uri="{FF2B5EF4-FFF2-40B4-BE49-F238E27FC236}">
                <a16:creationId xmlns:a16="http://schemas.microsoft.com/office/drawing/2014/main" id="{CF81B384-5642-D094-3402-49071ABE5F0B}"/>
              </a:ext>
            </a:extLst>
          </p:cNvPr>
          <p:cNvSpPr>
            <a:spLocks noGrp="1"/>
          </p:cNvSpPr>
          <p:nvPr>
            <p:ph type="sldNum" sz="quarter" idx="4"/>
          </p:nvPr>
        </p:nvSpPr>
        <p:spPr>
          <a:xfrm>
            <a:off x="492917" y="6356350"/>
            <a:ext cx="1104900" cy="365125"/>
          </a:xfrm>
        </p:spPr>
        <p:txBody>
          <a:bodyPr anchor="ctr">
            <a:normAutofit/>
          </a:bodyPr>
          <a:lstStyle/>
          <a:p>
            <a:pPr>
              <a:spcAft>
                <a:spcPts val="600"/>
              </a:spcAft>
            </a:pPr>
            <a:fld id="{D156BFF5-A11A-234E-A308-E7366A28581C}" type="slidenum">
              <a:rPr lang="en-US" smtClean="0"/>
              <a:pPr>
                <a:spcAft>
                  <a:spcPts val="600"/>
                </a:spcAft>
              </a:pPr>
              <a:t>2</a:t>
            </a:fld>
            <a:endParaRPr lang="en-US"/>
          </a:p>
        </p:txBody>
      </p:sp>
      <p:sp>
        <p:nvSpPr>
          <p:cNvPr id="4" name="Title 3">
            <a:extLst>
              <a:ext uri="{FF2B5EF4-FFF2-40B4-BE49-F238E27FC236}">
                <a16:creationId xmlns:a16="http://schemas.microsoft.com/office/drawing/2014/main" id="{4BFC0D4C-A743-B7BF-6533-3DEE46B8D32D}"/>
              </a:ext>
            </a:extLst>
          </p:cNvPr>
          <p:cNvSpPr>
            <a:spLocks noGrp="1"/>
          </p:cNvSpPr>
          <p:nvPr>
            <p:ph type="title"/>
          </p:nvPr>
        </p:nvSpPr>
        <p:spPr>
          <a:xfrm>
            <a:off x="6605729" y="944457"/>
            <a:ext cx="5108943" cy="1130788"/>
          </a:xfrm>
        </p:spPr>
        <p:txBody>
          <a:bodyPr anchor="t">
            <a:normAutofit/>
          </a:bodyPr>
          <a:lstStyle/>
          <a:p>
            <a:r>
              <a:rPr lang="en-US" dirty="0"/>
              <a:t>Overview</a:t>
            </a:r>
          </a:p>
        </p:txBody>
      </p:sp>
      <p:sp>
        <p:nvSpPr>
          <p:cNvPr id="5" name="Text Placeholder 4">
            <a:extLst>
              <a:ext uri="{FF2B5EF4-FFF2-40B4-BE49-F238E27FC236}">
                <a16:creationId xmlns:a16="http://schemas.microsoft.com/office/drawing/2014/main" id="{A0B773AC-EEF2-8068-86DC-9C0F7781C37C}"/>
              </a:ext>
            </a:extLst>
          </p:cNvPr>
          <p:cNvSpPr>
            <a:spLocks noGrp="1"/>
          </p:cNvSpPr>
          <p:nvPr>
            <p:ph type="body" idx="1"/>
          </p:nvPr>
        </p:nvSpPr>
        <p:spPr>
          <a:xfrm>
            <a:off x="6605727" y="2125820"/>
            <a:ext cx="5108943" cy="3787723"/>
          </a:xfrm>
        </p:spPr>
        <p:txBody>
          <a:bodyPr vert="horz" lIns="91440" tIns="45720" rIns="91440" bIns="45720" rtlCol="0" anchor="t">
            <a:normAutofit/>
          </a:bodyPr>
          <a:lstStyle/>
          <a:p>
            <a:pPr marL="285750" indent="-285750">
              <a:buFont typeface="Calibri" panose="020B0604020202020204" pitchFamily="34" charset="0"/>
              <a:buChar char="-"/>
            </a:pPr>
            <a:r>
              <a:rPr lang="en-US" dirty="0"/>
              <a:t>The Undiscovered is a 2d point and click choose your own adventure sci-fi game where you can choose to take on the role of a different selection of civilians. In the story you are in the midst of an intergalactic war, and you are on the country OLVIA in space. Your goal is to uncover the secrets of a secret government military </a:t>
            </a:r>
            <a:r>
              <a:rPr lang="en-US"/>
              <a:t>organization and bring your findings to the public.</a:t>
            </a:r>
            <a:r>
              <a:rPr lang="en-US" dirty="0"/>
              <a:t> </a:t>
            </a:r>
          </a:p>
        </p:txBody>
      </p:sp>
      <p:pic>
        <p:nvPicPr>
          <p:cNvPr id="2" name="Picture Placeholder 1" descr="A pixel art of a building and a phone&#10;&#10;Description automatically generated">
            <a:extLst>
              <a:ext uri="{FF2B5EF4-FFF2-40B4-BE49-F238E27FC236}">
                <a16:creationId xmlns:a16="http://schemas.microsoft.com/office/drawing/2014/main" id="{F09B6C4F-AEC7-BFCD-9543-4CC64CA3F291}"/>
              </a:ext>
            </a:extLst>
          </p:cNvPr>
          <p:cNvPicPr>
            <a:picLocks noGrp="1" noChangeAspect="1"/>
          </p:cNvPicPr>
          <p:nvPr>
            <p:ph type="pic" sz="quarter" idx="10"/>
          </p:nvPr>
        </p:nvPicPr>
        <p:blipFill>
          <a:blip r:embed="rId2"/>
          <a:srcRect l="5428" r="5428"/>
          <a:stretch/>
        </p:blipFill>
        <p:spPr/>
      </p:pic>
    </p:spTree>
    <p:extLst>
      <p:ext uri="{BB962C8B-B14F-4D97-AF65-F5344CB8AC3E}">
        <p14:creationId xmlns:p14="http://schemas.microsoft.com/office/powerpoint/2010/main" val="456312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872D2E5E-05EC-CF4C-B208-882424BB7801}"/>
              </a:ext>
            </a:extLst>
          </p:cNvPr>
          <p:cNvSpPr>
            <a:spLocks noGrp="1"/>
          </p:cNvSpPr>
          <p:nvPr>
            <p:ph type="ftr" sz="quarter" idx="14"/>
          </p:nvPr>
        </p:nvSpPr>
        <p:spPr>
          <a:xfrm>
            <a:off x="6588916" y="6356350"/>
            <a:ext cx="3281511" cy="365125"/>
          </a:xfrm>
        </p:spPr>
        <p:txBody>
          <a:bodyPr/>
          <a:lstStyle/>
          <a:p>
            <a:r>
              <a:rPr lang="en-US" dirty="0"/>
              <a:t>PITCH DECK PAGE 2</a:t>
            </a:r>
          </a:p>
        </p:txBody>
      </p:sp>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6588917" y="944457"/>
            <a:ext cx="5125755" cy="1130788"/>
          </a:xfrm>
        </p:spPr>
        <p:txBody>
          <a:bodyPr/>
          <a:lstStyle/>
          <a:p>
            <a:r>
              <a:rPr lang="en-US" dirty="0"/>
              <a:t>Concept Art</a:t>
            </a:r>
          </a:p>
        </p:txBody>
      </p:sp>
      <p:sp>
        <p:nvSpPr>
          <p:cNvPr id="8" name="Text Placeholder 7">
            <a:extLst>
              <a:ext uri="{FF2B5EF4-FFF2-40B4-BE49-F238E27FC236}">
                <a16:creationId xmlns:a16="http://schemas.microsoft.com/office/drawing/2014/main" id="{1D26EC8C-E0A5-6E4F-BF89-42419A5F72BA}"/>
              </a:ext>
            </a:extLst>
          </p:cNvPr>
          <p:cNvSpPr>
            <a:spLocks noGrp="1"/>
          </p:cNvSpPr>
          <p:nvPr>
            <p:ph type="body" idx="1"/>
          </p:nvPr>
        </p:nvSpPr>
        <p:spPr>
          <a:xfrm>
            <a:off x="6588916" y="2125820"/>
            <a:ext cx="4983480" cy="3787723"/>
          </a:xfrm>
        </p:spPr>
        <p:txBody>
          <a:bodyPr vert="horz" lIns="91440" tIns="45720" rIns="91440" bIns="45720" rtlCol="0" anchor="t">
            <a:normAutofit/>
          </a:bodyPr>
          <a:lstStyle/>
          <a:p>
            <a:pPr marL="285750" indent="-285750">
              <a:buChar char="•"/>
            </a:pPr>
            <a:r>
              <a:rPr lang="en-US" dirty="0"/>
              <a:t>Top Left, Top Right and Bottom Left are all examples of items that can be found when playing as a scientist in the game these may just be decorative items, or they could be clues to solve many mysteries.</a:t>
            </a:r>
          </a:p>
          <a:p>
            <a:pPr marL="285750" indent="-285750">
              <a:buChar char="•"/>
            </a:pPr>
            <a:r>
              <a:rPr lang="en-US" dirty="0"/>
              <a:t>Bottom Right: Glasses can be found with any starter in the game whether they mean anything is unknown.</a:t>
            </a:r>
          </a:p>
          <a:p>
            <a:endParaRPr lang="en-US" dirty="0"/>
          </a:p>
        </p:txBody>
      </p:sp>
      <p:sp>
        <p:nvSpPr>
          <p:cNvPr id="7" name="Slide Number Placeholder 6">
            <a:extLst>
              <a:ext uri="{FF2B5EF4-FFF2-40B4-BE49-F238E27FC236}">
                <a16:creationId xmlns:a16="http://schemas.microsoft.com/office/drawing/2014/main" id="{C16C447A-862D-0D42-861A-BB6F8AC7BA29}"/>
              </a:ext>
            </a:extLst>
          </p:cNvPr>
          <p:cNvSpPr>
            <a:spLocks noGrp="1"/>
          </p:cNvSpPr>
          <p:nvPr>
            <p:ph type="sldNum" sz="quarter" idx="4"/>
          </p:nvPr>
        </p:nvSpPr>
        <p:spPr>
          <a:xfrm>
            <a:off x="492917" y="6356350"/>
            <a:ext cx="1104900" cy="365125"/>
          </a:xfrm>
        </p:spPr>
        <p:txBody>
          <a:bodyPr lIns="91440"/>
          <a:lstStyle/>
          <a:p>
            <a:fld id="{D156BFF5-A11A-234E-A308-E7366A28581C}" type="slidenum">
              <a:rPr lang="en-US" smtClean="0"/>
              <a:pPr/>
              <a:t>3</a:t>
            </a:fld>
            <a:endParaRPr lang="en-US" dirty="0"/>
          </a:p>
        </p:txBody>
      </p:sp>
      <p:pic>
        <p:nvPicPr>
          <p:cNvPr id="10" name="Picture Placeholder 9" descr="A pixel art of a test tube with flames&#10;&#10;Description automatically generated">
            <a:extLst>
              <a:ext uri="{FF2B5EF4-FFF2-40B4-BE49-F238E27FC236}">
                <a16:creationId xmlns:a16="http://schemas.microsoft.com/office/drawing/2014/main" id="{9D383CB1-D5EC-0AD4-992A-D0E383DC4BA7}"/>
              </a:ext>
            </a:extLst>
          </p:cNvPr>
          <p:cNvPicPr>
            <a:picLocks noGrp="1" noChangeAspect="1"/>
          </p:cNvPicPr>
          <p:nvPr>
            <p:ph type="pic" sz="quarter" idx="12"/>
          </p:nvPr>
        </p:nvPicPr>
        <p:blipFill>
          <a:blip r:embed="rId2"/>
          <a:srcRect l="5556" r="5556"/>
          <a:stretch/>
        </p:blipFill>
        <p:spPr>
          <a:xfrm>
            <a:off x="-195147" y="-37171"/>
            <a:ext cx="3791416" cy="4321097"/>
          </a:xfrm>
        </p:spPr>
      </p:pic>
      <p:pic>
        <p:nvPicPr>
          <p:cNvPr id="11" name="Picture 10" descr="A pixel art of a test tube&#10;&#10;Description automatically generated">
            <a:extLst>
              <a:ext uri="{FF2B5EF4-FFF2-40B4-BE49-F238E27FC236}">
                <a16:creationId xmlns:a16="http://schemas.microsoft.com/office/drawing/2014/main" id="{382A182A-CD81-8B63-76EE-F14BC0CAD747}"/>
              </a:ext>
            </a:extLst>
          </p:cNvPr>
          <p:cNvPicPr>
            <a:picLocks noChangeAspect="1"/>
          </p:cNvPicPr>
          <p:nvPr/>
        </p:nvPicPr>
        <p:blipFill>
          <a:blip r:embed="rId3"/>
          <a:stretch>
            <a:fillRect/>
          </a:stretch>
        </p:blipFill>
        <p:spPr>
          <a:xfrm>
            <a:off x="-551984" y="3165089"/>
            <a:ext cx="4309944" cy="4337824"/>
          </a:xfrm>
          <a:prstGeom prst="rect">
            <a:avLst/>
          </a:prstGeom>
        </p:spPr>
      </p:pic>
      <p:pic>
        <p:nvPicPr>
          <p:cNvPr id="12" name="Picture 11" descr="A screenshot of a video game&#10;&#10;Description automatically generated">
            <a:extLst>
              <a:ext uri="{FF2B5EF4-FFF2-40B4-BE49-F238E27FC236}">
                <a16:creationId xmlns:a16="http://schemas.microsoft.com/office/drawing/2014/main" id="{BD85388D-2CCF-91B6-4B8D-3076D98C932E}"/>
              </a:ext>
            </a:extLst>
          </p:cNvPr>
          <p:cNvPicPr>
            <a:picLocks noChangeAspect="1"/>
          </p:cNvPicPr>
          <p:nvPr/>
        </p:nvPicPr>
        <p:blipFill>
          <a:blip r:embed="rId4"/>
          <a:srcRect l="33820" t="20993" r="27007" b="44018"/>
          <a:stretch/>
        </p:blipFill>
        <p:spPr>
          <a:xfrm>
            <a:off x="2856704" y="498089"/>
            <a:ext cx="3039338" cy="2926549"/>
          </a:xfrm>
          <a:prstGeom prst="rect">
            <a:avLst/>
          </a:prstGeom>
        </p:spPr>
      </p:pic>
      <p:pic>
        <p:nvPicPr>
          <p:cNvPr id="13" name="Picture 12" descr="A pixelated image of a Gojo's Glasses&#10;">
            <a:extLst>
              <a:ext uri="{FF2B5EF4-FFF2-40B4-BE49-F238E27FC236}">
                <a16:creationId xmlns:a16="http://schemas.microsoft.com/office/drawing/2014/main" id="{FD529169-86B1-B9CE-9FB6-22FAAAD2292F}"/>
              </a:ext>
              <a:ext uri="{C183D7F6-B498-43B3-948B-1728B52AA6E4}">
                <adec:decorative xmlns:adec="http://schemas.microsoft.com/office/drawing/2017/decorative" val="0"/>
              </a:ext>
            </a:extLst>
          </p:cNvPr>
          <p:cNvPicPr>
            <a:picLocks noChangeAspect="1"/>
          </p:cNvPicPr>
          <p:nvPr/>
        </p:nvPicPr>
        <p:blipFill>
          <a:blip r:embed="rId5"/>
          <a:stretch>
            <a:fillRect/>
          </a:stretch>
        </p:blipFill>
        <p:spPr>
          <a:xfrm>
            <a:off x="2348323" y="3189743"/>
            <a:ext cx="3668752" cy="3668752"/>
          </a:xfrm>
          <a:prstGeom prst="rect">
            <a:avLst/>
          </a:prstGeom>
        </p:spPr>
      </p:pic>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Fan raising hands in concert">
            <a:extLst>
              <a:ext uri="{FF2B5EF4-FFF2-40B4-BE49-F238E27FC236}">
                <a16:creationId xmlns:a16="http://schemas.microsoft.com/office/drawing/2014/main" id="{5E79D15D-2409-2989-E180-5100F1586E8E}"/>
              </a:ext>
            </a:extLst>
          </p:cNvPr>
          <p:cNvPicPr>
            <a:picLocks noGrp="1" noChangeAspect="1"/>
          </p:cNvPicPr>
          <p:nvPr>
            <p:ph type="pic" sz="quarter" idx="12"/>
          </p:nvPr>
        </p:nvPicPr>
        <p:blipFill>
          <a:blip r:embed="rId2"/>
          <a:srcRect l="10800" r="10800"/>
          <a:stretch/>
        </p:blipFill>
        <p:spPr/>
      </p:pic>
      <p:sp>
        <p:nvSpPr>
          <p:cNvPr id="3" name="Footer Placeholder 2">
            <a:extLst>
              <a:ext uri="{FF2B5EF4-FFF2-40B4-BE49-F238E27FC236}">
                <a16:creationId xmlns:a16="http://schemas.microsoft.com/office/drawing/2014/main" id="{B7826C21-8819-B3A1-6C16-AA7FFF52C9B2}"/>
              </a:ext>
            </a:extLst>
          </p:cNvPr>
          <p:cNvSpPr>
            <a:spLocks noGrp="1"/>
          </p:cNvSpPr>
          <p:nvPr>
            <p:ph type="ftr" sz="quarter" idx="19"/>
          </p:nvPr>
        </p:nvSpPr>
        <p:spPr/>
        <p:txBody>
          <a:bodyPr/>
          <a:lstStyle/>
          <a:p>
            <a:r>
              <a:rPr lang="en-US" dirty="0"/>
              <a:t>PITCH DECK</a:t>
            </a:r>
          </a:p>
        </p:txBody>
      </p:sp>
      <p:sp>
        <p:nvSpPr>
          <p:cNvPr id="4" name="Title 3">
            <a:extLst>
              <a:ext uri="{FF2B5EF4-FFF2-40B4-BE49-F238E27FC236}">
                <a16:creationId xmlns:a16="http://schemas.microsoft.com/office/drawing/2014/main" id="{F38E19B8-3E18-1154-7DCF-DC199DBB16EE}"/>
              </a:ext>
            </a:extLst>
          </p:cNvPr>
          <p:cNvSpPr>
            <a:spLocks noGrp="1"/>
          </p:cNvSpPr>
          <p:nvPr>
            <p:ph type="title"/>
          </p:nvPr>
        </p:nvSpPr>
        <p:spPr/>
        <p:txBody>
          <a:bodyPr>
            <a:normAutofit fontScale="90000"/>
          </a:bodyPr>
          <a:lstStyle/>
          <a:p>
            <a:r>
              <a:rPr lang="en-US" dirty="0"/>
              <a:t>Target Audience</a:t>
            </a:r>
          </a:p>
        </p:txBody>
      </p:sp>
      <p:sp>
        <p:nvSpPr>
          <p:cNvPr id="5" name="Text Placeholder 4">
            <a:extLst>
              <a:ext uri="{FF2B5EF4-FFF2-40B4-BE49-F238E27FC236}">
                <a16:creationId xmlns:a16="http://schemas.microsoft.com/office/drawing/2014/main" id="{447F0509-8471-EA48-7275-773567C8A9A4}"/>
              </a:ext>
            </a:extLst>
          </p:cNvPr>
          <p:cNvSpPr>
            <a:spLocks noGrp="1"/>
          </p:cNvSpPr>
          <p:nvPr>
            <p:ph type="body" idx="1"/>
          </p:nvPr>
        </p:nvSpPr>
        <p:spPr>
          <a:xfrm>
            <a:off x="6583590" y="2592832"/>
            <a:ext cx="4983480" cy="3279723"/>
          </a:xfrm>
        </p:spPr>
        <p:txBody>
          <a:bodyPr vert="horz" lIns="91440" tIns="45720" rIns="91440" bIns="45720" rtlCol="0" anchor="t">
            <a:normAutofit fontScale="85000" lnSpcReduction="20000"/>
          </a:bodyPr>
          <a:lstStyle/>
          <a:p>
            <a:r>
              <a:rPr lang="en-US" dirty="0"/>
              <a:t>My target audience will be teenagers 12 + up as the themes in the game are too detailed for younger audiences but there is little gore or violence with minor swearing and little explicit actions. And the types of people playing the game would be people who enjoy: Choose your own adventure style books, exploration games, Mythos, point and click games and the 2d style of pixel art.</a:t>
            </a:r>
          </a:p>
          <a:p>
            <a:pPr marL="285750" indent="-285750">
              <a:buChar char="•"/>
            </a:pPr>
            <a:r>
              <a:rPr lang="en-US" dirty="0"/>
              <a:t>I would release the game on Switch, PC and Xbox; The game would fit PC as its main mechanic is clicking with a mouse/cursor, it would fit the Xbox as an exclusive (compared to PS4)</a:t>
            </a:r>
          </a:p>
          <a:p>
            <a:pPr marL="285750" indent="-285750">
              <a:buChar char="•"/>
            </a:pPr>
            <a:r>
              <a:rPr lang="en-US" dirty="0"/>
              <a:t>The majority of peers I asked about the target audience for the game said that the game seemed for more teenage demographic as the themes were a little too complicated for the mind of a younger child.</a:t>
            </a:r>
          </a:p>
        </p:txBody>
      </p:sp>
      <p:sp>
        <p:nvSpPr>
          <p:cNvPr id="6" name="Slide Number Placeholder 5">
            <a:extLst>
              <a:ext uri="{FF2B5EF4-FFF2-40B4-BE49-F238E27FC236}">
                <a16:creationId xmlns:a16="http://schemas.microsoft.com/office/drawing/2014/main" id="{C6A0F415-1D7C-AD92-0764-6BD9AE926C55}"/>
              </a:ext>
            </a:extLst>
          </p:cNvPr>
          <p:cNvSpPr>
            <a:spLocks noGrp="1"/>
          </p:cNvSpPr>
          <p:nvPr>
            <p:ph type="sldNum" sz="quarter" idx="4"/>
          </p:nvPr>
        </p:nvSpPr>
        <p:spPr/>
        <p:txBody>
          <a:bodyPr/>
          <a:lstStyle/>
          <a:p>
            <a:fld id="{D156BFF5-A11A-234E-A308-E7366A28581C}" type="slidenum">
              <a:rPr lang="en-US" smtClean="0"/>
              <a:pPr/>
              <a:t>4</a:t>
            </a:fld>
            <a:endParaRPr lang="en-US" dirty="0"/>
          </a:p>
        </p:txBody>
      </p:sp>
    </p:spTree>
    <p:extLst>
      <p:ext uri="{BB962C8B-B14F-4D97-AF65-F5344CB8AC3E}">
        <p14:creationId xmlns:p14="http://schemas.microsoft.com/office/powerpoint/2010/main" val="238066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2F55877-7718-95DC-5D0E-C939C944CA8F}"/>
              </a:ext>
            </a:extLst>
          </p:cNvPr>
          <p:cNvSpPr>
            <a:spLocks noGrp="1"/>
          </p:cNvSpPr>
          <p:nvPr>
            <p:ph type="ftr" sz="quarter" idx="14"/>
          </p:nvPr>
        </p:nvSpPr>
        <p:spPr/>
        <p:txBody>
          <a:bodyPr/>
          <a:lstStyle/>
          <a:p>
            <a:r>
              <a:rPr lang="en-US" dirty="0"/>
              <a:t>PITCH DECK PAGE 5</a:t>
            </a:r>
          </a:p>
        </p:txBody>
      </p:sp>
      <p:sp>
        <p:nvSpPr>
          <p:cNvPr id="4" name="Title 3">
            <a:extLst>
              <a:ext uri="{FF2B5EF4-FFF2-40B4-BE49-F238E27FC236}">
                <a16:creationId xmlns:a16="http://schemas.microsoft.com/office/drawing/2014/main" id="{DEC2AC9B-2AD7-7495-51D2-D5278AC3F171}"/>
              </a:ext>
            </a:extLst>
          </p:cNvPr>
          <p:cNvSpPr>
            <a:spLocks noGrp="1"/>
          </p:cNvSpPr>
          <p:nvPr>
            <p:ph type="title"/>
          </p:nvPr>
        </p:nvSpPr>
        <p:spPr/>
        <p:txBody>
          <a:bodyPr/>
          <a:lstStyle/>
          <a:p>
            <a:r>
              <a:rPr lang="en-US" dirty="0"/>
              <a:t>Art Style</a:t>
            </a:r>
          </a:p>
        </p:txBody>
      </p:sp>
      <p:sp>
        <p:nvSpPr>
          <p:cNvPr id="5" name="Text Placeholder 4">
            <a:extLst>
              <a:ext uri="{FF2B5EF4-FFF2-40B4-BE49-F238E27FC236}">
                <a16:creationId xmlns:a16="http://schemas.microsoft.com/office/drawing/2014/main" id="{3CE88522-CC07-62BF-ACE6-DD5CCA960179}"/>
              </a:ext>
            </a:extLst>
          </p:cNvPr>
          <p:cNvSpPr>
            <a:spLocks noGrp="1"/>
          </p:cNvSpPr>
          <p:nvPr>
            <p:ph type="body" idx="1"/>
          </p:nvPr>
        </p:nvSpPr>
        <p:spPr/>
        <p:txBody>
          <a:bodyPr vert="horz" lIns="91440" tIns="45720" rIns="91440" bIns="45720" rtlCol="0" anchor="t">
            <a:normAutofit/>
          </a:bodyPr>
          <a:lstStyle/>
          <a:p>
            <a:pPr marL="285750" indent="-285750">
              <a:buChar char="•"/>
            </a:pPr>
            <a:r>
              <a:rPr lang="en-US" dirty="0"/>
              <a:t>The art style of the game will be 2d with the main focus being the game is made up of pixels and the style is futuristic steampunk/sci-fi and mythos </a:t>
            </a:r>
          </a:p>
          <a:p>
            <a:pPr marL="285750" indent="-285750">
              <a:buChar char="•"/>
            </a:pPr>
            <a:r>
              <a:rPr lang="en-US" dirty="0"/>
              <a:t>Some examples may be: The pixelated style of the Escapists games, the UI of the first Doom game and a little bit of Dr WHO</a:t>
            </a:r>
          </a:p>
        </p:txBody>
      </p:sp>
      <p:sp>
        <p:nvSpPr>
          <p:cNvPr id="6" name="Slide Number Placeholder 5">
            <a:extLst>
              <a:ext uri="{FF2B5EF4-FFF2-40B4-BE49-F238E27FC236}">
                <a16:creationId xmlns:a16="http://schemas.microsoft.com/office/drawing/2014/main" id="{1DDCF3DE-69D8-CBC4-272A-F7E0251625C4}"/>
              </a:ext>
            </a:extLst>
          </p:cNvPr>
          <p:cNvSpPr>
            <a:spLocks noGrp="1"/>
          </p:cNvSpPr>
          <p:nvPr>
            <p:ph type="sldNum" sz="quarter" idx="4"/>
          </p:nvPr>
        </p:nvSpPr>
        <p:spPr/>
        <p:txBody>
          <a:bodyPr/>
          <a:lstStyle/>
          <a:p>
            <a:fld id="{D156BFF5-A11A-234E-A308-E7366A28581C}" type="slidenum">
              <a:rPr lang="en-US" smtClean="0"/>
              <a:pPr/>
              <a:t>5</a:t>
            </a:fld>
            <a:endParaRPr lang="en-US" dirty="0"/>
          </a:p>
        </p:txBody>
      </p:sp>
      <p:pic>
        <p:nvPicPr>
          <p:cNvPr id="9" name="Picture Placeholder 8" descr="A collage of images of ships and ships&#10;&#10;Description automatically generated">
            <a:extLst>
              <a:ext uri="{FF2B5EF4-FFF2-40B4-BE49-F238E27FC236}">
                <a16:creationId xmlns:a16="http://schemas.microsoft.com/office/drawing/2014/main" id="{AED14A22-DD46-81F1-A7A1-0112F30665CA}"/>
              </a:ext>
            </a:extLst>
          </p:cNvPr>
          <p:cNvPicPr>
            <a:picLocks noGrp="1" noChangeAspect="1"/>
          </p:cNvPicPr>
          <p:nvPr>
            <p:ph type="pic" sz="quarter" idx="12"/>
          </p:nvPr>
        </p:nvPicPr>
        <p:blipFill>
          <a:blip r:embed="rId2"/>
          <a:srcRect l="1438" t="3197" r="68704" b="50817"/>
          <a:stretch/>
        </p:blipFill>
        <p:spPr>
          <a:xfrm>
            <a:off x="475" y="5537"/>
            <a:ext cx="6096660" cy="2366229"/>
          </a:xfrm>
        </p:spPr>
      </p:pic>
      <p:pic>
        <p:nvPicPr>
          <p:cNvPr id="10" name="Picture 9" descr="A collage of images of ships and ships&#10;&#10;Description automatically generated">
            <a:extLst>
              <a:ext uri="{FF2B5EF4-FFF2-40B4-BE49-F238E27FC236}">
                <a16:creationId xmlns:a16="http://schemas.microsoft.com/office/drawing/2014/main" id="{306610E1-E915-E6EC-74D4-E367FDE709A7}"/>
              </a:ext>
            </a:extLst>
          </p:cNvPr>
          <p:cNvPicPr>
            <a:picLocks noChangeAspect="1"/>
          </p:cNvPicPr>
          <p:nvPr/>
        </p:nvPicPr>
        <p:blipFill>
          <a:blip r:embed="rId2"/>
          <a:srcRect l="34249" t="20612" r="35393" b="66323"/>
          <a:stretch/>
        </p:blipFill>
        <p:spPr>
          <a:xfrm>
            <a:off x="1" y="2361325"/>
            <a:ext cx="6098834" cy="1402480"/>
          </a:xfrm>
          <a:prstGeom prst="rect">
            <a:avLst/>
          </a:prstGeom>
        </p:spPr>
      </p:pic>
      <p:pic>
        <p:nvPicPr>
          <p:cNvPr id="11" name="Picture 10" descr="A collage of images of ships and ships">
            <a:extLst>
              <a:ext uri="{FF2B5EF4-FFF2-40B4-BE49-F238E27FC236}">
                <a16:creationId xmlns:a16="http://schemas.microsoft.com/office/drawing/2014/main" id="{0A43FA05-C4F3-E465-2EEA-6202EAF62137}"/>
              </a:ext>
            </a:extLst>
          </p:cNvPr>
          <p:cNvPicPr>
            <a:picLocks noChangeAspect="1"/>
          </p:cNvPicPr>
          <p:nvPr/>
        </p:nvPicPr>
        <p:blipFill>
          <a:blip r:embed="rId2"/>
          <a:srcRect l="34020" t="55192" r="35088" b="2369"/>
          <a:stretch/>
        </p:blipFill>
        <p:spPr>
          <a:xfrm>
            <a:off x="0" y="3765427"/>
            <a:ext cx="6098876" cy="3090722"/>
          </a:xfrm>
          <a:prstGeom prst="rect">
            <a:avLst/>
          </a:prstGeom>
        </p:spPr>
      </p:pic>
    </p:spTree>
    <p:extLst>
      <p:ext uri="{BB962C8B-B14F-4D97-AF65-F5344CB8AC3E}">
        <p14:creationId xmlns:p14="http://schemas.microsoft.com/office/powerpoint/2010/main" val="3396196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2BDDD6B-7307-1CEB-6275-D3DDD8AF973A}"/>
              </a:ext>
            </a:extLst>
          </p:cNvPr>
          <p:cNvSpPr>
            <a:spLocks noGrp="1"/>
          </p:cNvSpPr>
          <p:nvPr>
            <p:ph type="ftr" sz="quarter" idx="19"/>
          </p:nvPr>
        </p:nvSpPr>
        <p:spPr/>
        <p:txBody>
          <a:bodyPr/>
          <a:lstStyle/>
          <a:p>
            <a:r>
              <a:rPr lang="en-US" dirty="0"/>
              <a:t>PITCH DECK</a:t>
            </a:r>
          </a:p>
        </p:txBody>
      </p:sp>
      <p:sp>
        <p:nvSpPr>
          <p:cNvPr id="4" name="Title 3">
            <a:extLst>
              <a:ext uri="{FF2B5EF4-FFF2-40B4-BE49-F238E27FC236}">
                <a16:creationId xmlns:a16="http://schemas.microsoft.com/office/drawing/2014/main" id="{9098C0AD-D291-A7A8-D23E-A7B7139A102A}"/>
              </a:ext>
            </a:extLst>
          </p:cNvPr>
          <p:cNvSpPr>
            <a:spLocks noGrp="1"/>
          </p:cNvSpPr>
          <p:nvPr>
            <p:ph type="title"/>
          </p:nvPr>
        </p:nvSpPr>
        <p:spPr/>
        <p:txBody>
          <a:bodyPr/>
          <a:lstStyle/>
          <a:p>
            <a:r>
              <a:rPr lang="en-US" dirty="0"/>
              <a:t>USP</a:t>
            </a:r>
          </a:p>
        </p:txBody>
      </p:sp>
      <p:sp>
        <p:nvSpPr>
          <p:cNvPr id="5" name="Text Placeholder 4">
            <a:extLst>
              <a:ext uri="{FF2B5EF4-FFF2-40B4-BE49-F238E27FC236}">
                <a16:creationId xmlns:a16="http://schemas.microsoft.com/office/drawing/2014/main" id="{74C81171-CAC0-9663-E356-C46B2B83B01D}"/>
              </a:ext>
            </a:extLst>
          </p:cNvPr>
          <p:cNvSpPr>
            <a:spLocks noGrp="1"/>
          </p:cNvSpPr>
          <p:nvPr>
            <p:ph type="body" idx="1"/>
          </p:nvPr>
        </p:nvSpPr>
        <p:spPr/>
        <p:txBody>
          <a:bodyPr vert="horz" lIns="91440" tIns="45720" rIns="91440" bIns="45720" rtlCol="0" anchor="t">
            <a:normAutofit/>
          </a:bodyPr>
          <a:lstStyle/>
          <a:p>
            <a:pPr marL="285750" indent="-285750">
              <a:buChar char="•"/>
            </a:pPr>
            <a:r>
              <a:rPr lang="en-US" dirty="0"/>
              <a:t>Some of the USP's of my game are: The multiple endings, Choose your own adventure style, Cosmetics unlocked through progression (NO micro-transactions) and the game won't be available on PS so it will be somewhat exclusive</a:t>
            </a:r>
          </a:p>
          <a:p>
            <a:pPr marL="285750" indent="-285750">
              <a:buChar char="•"/>
            </a:pPr>
            <a:r>
              <a:rPr lang="en-US" dirty="0"/>
              <a:t>My game stands out from the rest as it allows the player to fully take control over how the game is played and they can replay the game many times each with different experiences.</a:t>
            </a:r>
          </a:p>
          <a:p>
            <a:pPr marL="285750" indent="-285750">
              <a:buChar char="•"/>
            </a:pPr>
            <a:r>
              <a:rPr lang="en-US" dirty="0"/>
              <a:t>I believe there are a lack of choose your own adventure games in the 2d space and I think that this game will help towards the change of that</a:t>
            </a:r>
          </a:p>
        </p:txBody>
      </p:sp>
      <p:sp>
        <p:nvSpPr>
          <p:cNvPr id="6" name="Slide Number Placeholder 5">
            <a:extLst>
              <a:ext uri="{FF2B5EF4-FFF2-40B4-BE49-F238E27FC236}">
                <a16:creationId xmlns:a16="http://schemas.microsoft.com/office/drawing/2014/main" id="{84B8BB23-F4E4-8D0A-9C4E-1312912AB676}"/>
              </a:ext>
            </a:extLst>
          </p:cNvPr>
          <p:cNvSpPr>
            <a:spLocks noGrp="1"/>
          </p:cNvSpPr>
          <p:nvPr>
            <p:ph type="sldNum" sz="quarter" idx="4"/>
          </p:nvPr>
        </p:nvSpPr>
        <p:spPr/>
        <p:txBody>
          <a:bodyPr/>
          <a:lstStyle/>
          <a:p>
            <a:fld id="{D156BFF5-A11A-234E-A308-E7366A28581C}" type="slidenum">
              <a:rPr lang="en-US" smtClean="0"/>
              <a:pPr/>
              <a:t>6</a:t>
            </a:fld>
            <a:endParaRPr lang="en-US" dirty="0"/>
          </a:p>
        </p:txBody>
      </p:sp>
      <p:pic>
        <p:nvPicPr>
          <p:cNvPr id="2" name="Picture Placeholder 1" descr="A red circle with a sign on it&#10;&#10;Description automatically generated">
            <a:extLst>
              <a:ext uri="{FF2B5EF4-FFF2-40B4-BE49-F238E27FC236}">
                <a16:creationId xmlns:a16="http://schemas.microsoft.com/office/drawing/2014/main" id="{9E108D6E-7E48-3FEE-1A54-509FDFE68C98}"/>
              </a:ext>
            </a:extLst>
          </p:cNvPr>
          <p:cNvPicPr>
            <a:picLocks noGrp="1" noChangeAspect="1"/>
          </p:cNvPicPr>
          <p:nvPr>
            <p:ph type="pic" sz="quarter" idx="12"/>
          </p:nvPr>
        </p:nvPicPr>
        <p:blipFill>
          <a:blip r:embed="rId2"/>
          <a:srcRect l="5905" r="5905"/>
          <a:stretch/>
        </p:blipFill>
        <p:spPr>
          <a:xfrm>
            <a:off x="0" y="-1"/>
            <a:ext cx="6099966" cy="5178129"/>
          </a:xfrm>
        </p:spPr>
      </p:pic>
    </p:spTree>
    <p:extLst>
      <p:ext uri="{BB962C8B-B14F-4D97-AF65-F5344CB8AC3E}">
        <p14:creationId xmlns:p14="http://schemas.microsoft.com/office/powerpoint/2010/main" val="401399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A8EFC60-74D2-C15B-8949-7DA4013EA347}"/>
              </a:ext>
            </a:extLst>
          </p:cNvPr>
          <p:cNvSpPr>
            <a:spLocks noGrp="1"/>
          </p:cNvSpPr>
          <p:nvPr>
            <p:ph type="ftr" sz="quarter" idx="14"/>
          </p:nvPr>
        </p:nvSpPr>
        <p:spPr/>
        <p:txBody>
          <a:bodyPr/>
          <a:lstStyle/>
          <a:p>
            <a:r>
              <a:rPr lang="en-US" dirty="0"/>
              <a:t>PITCH DECK PAGE 7</a:t>
            </a:r>
          </a:p>
        </p:txBody>
      </p:sp>
      <p:sp>
        <p:nvSpPr>
          <p:cNvPr id="4" name="Title 3">
            <a:extLst>
              <a:ext uri="{FF2B5EF4-FFF2-40B4-BE49-F238E27FC236}">
                <a16:creationId xmlns:a16="http://schemas.microsoft.com/office/drawing/2014/main" id="{9EA29B51-0419-F2AC-7AF1-11F7141AE064}"/>
              </a:ext>
            </a:extLst>
          </p:cNvPr>
          <p:cNvSpPr>
            <a:spLocks noGrp="1"/>
          </p:cNvSpPr>
          <p:nvPr>
            <p:ph type="title"/>
          </p:nvPr>
        </p:nvSpPr>
        <p:spPr/>
        <p:txBody>
          <a:bodyPr/>
          <a:lstStyle/>
          <a:p>
            <a:r>
              <a:rPr lang="en-US" dirty="0"/>
              <a:t>Gameplay</a:t>
            </a:r>
          </a:p>
        </p:txBody>
      </p:sp>
      <p:sp>
        <p:nvSpPr>
          <p:cNvPr id="5" name="Text Placeholder 4">
            <a:extLst>
              <a:ext uri="{FF2B5EF4-FFF2-40B4-BE49-F238E27FC236}">
                <a16:creationId xmlns:a16="http://schemas.microsoft.com/office/drawing/2014/main" id="{92C81C47-32F6-9EF6-4B55-CFA66DC8D6FF}"/>
              </a:ext>
            </a:extLst>
          </p:cNvPr>
          <p:cNvSpPr>
            <a:spLocks noGrp="1"/>
          </p:cNvSpPr>
          <p:nvPr>
            <p:ph type="body" idx="1"/>
          </p:nvPr>
        </p:nvSpPr>
        <p:spPr/>
        <p:txBody>
          <a:bodyPr vert="horz" lIns="91440" tIns="45720" rIns="91440" bIns="45720" rtlCol="0" anchor="t">
            <a:normAutofit fontScale="70000" lnSpcReduction="20000"/>
          </a:bodyPr>
          <a:lstStyle/>
          <a:p>
            <a:pPr marL="285750" indent="-285750">
              <a:buChar char="•"/>
            </a:pPr>
            <a:r>
              <a:rPr lang="en-US" dirty="0"/>
              <a:t>People play however they feel during their play session, for example like in Elden ring how the player can choose how their game plays out by choosing a starter class and they can then try for all of the endings, the whole game is up to how the player approaches it.</a:t>
            </a:r>
          </a:p>
          <a:p>
            <a:pPr marL="285750" indent="-285750">
              <a:buChar char="•"/>
            </a:pPr>
            <a:r>
              <a:rPr lang="en-US" dirty="0"/>
              <a:t>Clicking would be to move forwards on all platforms, to open the inventory: PC=E Xbox=X Switch=Y, opening the menu: PC=TAB key Xbox=Menu button Switch=+ button, Map </a:t>
            </a:r>
            <a:r>
              <a:rPr lang="en-US" dirty="0" err="1"/>
              <a:t>keybind</a:t>
            </a:r>
            <a:r>
              <a:rPr lang="en-US" dirty="0"/>
              <a:t>: PC=M Xbox=Up </a:t>
            </a:r>
            <a:r>
              <a:rPr lang="en-US" dirty="0" err="1"/>
              <a:t>Dpad</a:t>
            </a:r>
            <a:r>
              <a:rPr lang="en-US" dirty="0"/>
              <a:t> Switch=Up </a:t>
            </a:r>
            <a:r>
              <a:rPr lang="en-US" dirty="0" err="1"/>
              <a:t>Dpad</a:t>
            </a:r>
            <a:r>
              <a:rPr lang="en-US" dirty="0"/>
              <a:t>, Selection/Use: PC=Click M1 Xbox=Use joystick to hover then press A Switch=Use joystick to hover then press B</a:t>
            </a:r>
          </a:p>
          <a:p>
            <a:r>
              <a:rPr lang="en-US" dirty="0"/>
              <a:t>The image shown is a screenshot from Disco Elysium a similar point and click game I used this screenshot because I felt it represents my game the most as it's another point &amp; click game with very similar mechanics.</a:t>
            </a:r>
          </a:p>
        </p:txBody>
      </p:sp>
      <p:sp>
        <p:nvSpPr>
          <p:cNvPr id="6" name="Slide Number Placeholder 5">
            <a:extLst>
              <a:ext uri="{FF2B5EF4-FFF2-40B4-BE49-F238E27FC236}">
                <a16:creationId xmlns:a16="http://schemas.microsoft.com/office/drawing/2014/main" id="{E472E379-3D64-B1F0-C2BA-1D68C27F153A}"/>
              </a:ext>
            </a:extLst>
          </p:cNvPr>
          <p:cNvSpPr>
            <a:spLocks noGrp="1"/>
          </p:cNvSpPr>
          <p:nvPr>
            <p:ph type="sldNum" sz="quarter" idx="4"/>
          </p:nvPr>
        </p:nvSpPr>
        <p:spPr/>
        <p:txBody>
          <a:bodyPr/>
          <a:lstStyle/>
          <a:p>
            <a:fld id="{D156BFF5-A11A-234E-A308-E7366A28581C}" type="slidenum">
              <a:rPr lang="en-US" smtClean="0"/>
              <a:pPr/>
              <a:t>7</a:t>
            </a:fld>
            <a:endParaRPr lang="en-US" dirty="0"/>
          </a:p>
        </p:txBody>
      </p:sp>
      <p:pic>
        <p:nvPicPr>
          <p:cNvPr id="9" name="Picture Placeholder 8" descr="A computer screen shot&#10;&#10;Description automatically generated">
            <a:extLst>
              <a:ext uri="{FF2B5EF4-FFF2-40B4-BE49-F238E27FC236}">
                <a16:creationId xmlns:a16="http://schemas.microsoft.com/office/drawing/2014/main" id="{7B8ACD65-E185-5FA9-A09F-B042D8AD1970}"/>
              </a:ext>
            </a:extLst>
          </p:cNvPr>
          <p:cNvPicPr>
            <a:picLocks noGrp="1" noChangeAspect="1"/>
          </p:cNvPicPr>
          <p:nvPr>
            <p:ph type="pic" sz="quarter" idx="12"/>
          </p:nvPr>
        </p:nvPicPr>
        <p:blipFill>
          <a:blip r:embed="rId2"/>
          <a:srcRect t="2324" b="2324"/>
          <a:stretch/>
        </p:blipFill>
        <p:spPr/>
      </p:pic>
    </p:spTree>
    <p:extLst>
      <p:ext uri="{BB962C8B-B14F-4D97-AF65-F5344CB8AC3E}">
        <p14:creationId xmlns:p14="http://schemas.microsoft.com/office/powerpoint/2010/main" val="307016186"/>
      </p:ext>
    </p:extLst>
  </p:cSld>
  <p:clrMapOvr>
    <a:masterClrMapping/>
  </p:clrMapOvr>
</p:sld>
</file>

<file path=ppt/theme/theme1.xml><?xml version="1.0" encoding="utf-8"?>
<a:theme xmlns:a="http://schemas.openxmlformats.org/drawingml/2006/main" name="Office Theme">
  <a:themeElements>
    <a:clrScheme name="Retro">
      <a:dk1>
        <a:srgbClr val="000000"/>
      </a:dk1>
      <a:lt1>
        <a:srgbClr val="FFFFFF"/>
      </a:lt1>
      <a:dk2>
        <a:srgbClr val="5198A8"/>
      </a:dk2>
      <a:lt2>
        <a:srgbClr val="2C557F"/>
      </a:lt2>
      <a:accent1>
        <a:srgbClr val="DDDD64"/>
      </a:accent1>
      <a:accent2>
        <a:srgbClr val="54CBAD"/>
      </a:accent2>
      <a:accent3>
        <a:srgbClr val="D67100"/>
      </a:accent3>
      <a:accent4>
        <a:srgbClr val="5E5E5E"/>
      </a:accent4>
      <a:accent5>
        <a:srgbClr val="FE9B00"/>
      </a:accent5>
      <a:accent6>
        <a:srgbClr val="EFD297"/>
      </a:accent6>
      <a:hlink>
        <a:srgbClr val="0563C1"/>
      </a:hlink>
      <a:folHlink>
        <a:srgbClr val="954F72"/>
      </a:folHlink>
    </a:clrScheme>
    <a:fontScheme name="Custom 67">
      <a:majorFont>
        <a:latin typeface="Elephan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tro Presentation_Win32_AP_v2" id="{DCBD2440-5FBB-4AC9-998C-D0FCC916F81C}" vid="{2E03A823-F34D-4416-916B-FC3DE44AEA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880A1D78B386A84BA38C3C9FA0CABE22" ma:contentTypeVersion="4" ma:contentTypeDescription="Create a new document." ma:contentTypeScope="" ma:versionID="3aba2a7eb1c17683381d384e06151f9f">
  <xsd:schema xmlns:xsd="http://www.w3.org/2001/XMLSchema" xmlns:xs="http://www.w3.org/2001/XMLSchema" xmlns:p="http://schemas.microsoft.com/office/2006/metadata/properties" xmlns:ns2="23d97e8a-a01c-4953-8eb0-4e2835b7367a" targetNamespace="http://schemas.microsoft.com/office/2006/metadata/properties" ma:root="true" ma:fieldsID="53a5ea6b5f68b62d28ade7ceca175639" ns2:_="">
    <xsd:import namespace="23d97e8a-a01c-4953-8eb0-4e2835b7367a"/>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d97e8a-a01c-4953-8eb0-4e2835b736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C1F7523-6BF0-4D0E-BA88-E13C9445A660}">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7B5906A1-3212-48EC-8D53-32153EA800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d97e8a-a01c-4953-8eb0-4e2835b736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463341D-7174-4B98-BD1D-CAFF67F973F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746</Words>
  <Application>Microsoft Office PowerPoint</Application>
  <PresentationFormat>Widescreen</PresentationFormat>
  <Paragraphs>246</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Overview</vt:lpstr>
      <vt:lpstr>Concept Art</vt:lpstr>
      <vt:lpstr>Target Audience</vt:lpstr>
      <vt:lpstr>Art Style</vt:lpstr>
      <vt:lpstr>USP</vt:lpstr>
      <vt:lpstr>Gameplay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564</cp:revision>
  <dcterms:created xsi:type="dcterms:W3CDTF">2024-10-14T09:16:07Z</dcterms:created>
  <dcterms:modified xsi:type="dcterms:W3CDTF">2024-10-23T11:56:05Z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0x010100880A1D78B386A84BA38C3C9FA0CABE22</vt:lpwstr>
  </property>
  <property fmtid="{D5CDD505-2E9C-101B-9397-08002B2CF9AE}" pid="3" name="_SourceUrl">
    <vt:lpwstr/>
  </property>
  <property fmtid="{D5CDD505-2E9C-101B-9397-08002B2CF9AE}" pid="4" name="_SharedFileIndex">
    <vt:lpwstr/>
  </property>
  <property fmtid="{D5CDD505-2E9C-101B-9397-08002B2CF9AE}" pid="5" name="ComplianceAssetId">
    <vt:lpwstr/>
  </property>
  <property fmtid="{D5CDD505-2E9C-101B-9397-08002B2CF9AE}" pid="6" name="_ExtendedDescription">
    <vt:lpwstr/>
  </property>
  <property fmtid="{D5CDD505-2E9C-101B-9397-08002B2CF9AE}" pid="7" name="TriggerFlowInfo">
    <vt:lpwstr/>
  </property>
</Properties>
</file>